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8" r:id="rId5"/>
    <p:sldId id="272" r:id="rId6"/>
    <p:sldId id="258" r:id="rId7"/>
    <p:sldId id="259" r:id="rId8"/>
    <p:sldId id="260" r:id="rId9"/>
    <p:sldId id="261" r:id="rId10"/>
    <p:sldId id="262" r:id="rId11"/>
    <p:sldId id="273" r:id="rId12"/>
    <p:sldId id="274" r:id="rId13"/>
    <p:sldId id="275" r:id="rId14"/>
    <p:sldId id="276" r:id="rId15"/>
    <p:sldId id="277" r:id="rId16"/>
    <p:sldId id="263" r:id="rId17"/>
    <p:sldId id="269" r:id="rId18"/>
    <p:sldId id="268" r:id="rId19"/>
    <p:sldId id="265" r:id="rId20"/>
    <p:sldId id="266" r:id="rId21"/>
    <p:sldId id="267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806E7F-47B7-49C1-85DF-BD0C51C4C432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3504F06-F1D3-4C27-B7BB-EC62B6AEC3FE}">
      <dgm:prSet phldrT="[Text]"/>
      <dgm:spPr/>
      <dgm:t>
        <a:bodyPr/>
        <a:lstStyle/>
        <a:p>
          <a:r>
            <a:rPr lang="en-US" dirty="0" smtClean="0"/>
            <a:t>Profit</a:t>
          </a:r>
        </a:p>
        <a:p>
          <a:r>
            <a:rPr lang="en-US" dirty="0" smtClean="0"/>
            <a:t>oriented</a:t>
          </a:r>
          <a:endParaRPr lang="en-IN" dirty="0"/>
        </a:p>
      </dgm:t>
    </dgm:pt>
    <dgm:pt modelId="{B62196CD-301D-410A-9389-BBAE5E0E5D5C}" type="parTrans" cxnId="{87CFA29C-0A27-4F39-8DEF-BC306157D821}">
      <dgm:prSet/>
      <dgm:spPr/>
      <dgm:t>
        <a:bodyPr/>
        <a:lstStyle/>
        <a:p>
          <a:endParaRPr lang="en-IN"/>
        </a:p>
      </dgm:t>
    </dgm:pt>
    <dgm:pt modelId="{826864AE-04D3-461D-94C4-EB979E53BEAB}" type="sibTrans" cxnId="{87CFA29C-0A27-4F39-8DEF-BC306157D821}">
      <dgm:prSet/>
      <dgm:spPr/>
      <dgm:t>
        <a:bodyPr/>
        <a:lstStyle/>
        <a:p>
          <a:endParaRPr lang="en-IN"/>
        </a:p>
      </dgm:t>
    </dgm:pt>
    <dgm:pt modelId="{4509C611-594B-4EDE-8D4A-17C58DE4F865}">
      <dgm:prSet phldrT="[Text]"/>
      <dgm:spPr/>
      <dgm:t>
        <a:bodyPr/>
        <a:lstStyle/>
        <a:p>
          <a:r>
            <a:rPr lang="en-US" dirty="0" smtClean="0"/>
            <a:t>New projects</a:t>
          </a:r>
          <a:endParaRPr lang="en-IN" dirty="0"/>
        </a:p>
      </dgm:t>
    </dgm:pt>
    <dgm:pt modelId="{1BD6FAD9-B690-471B-B861-5181E5758B86}" type="parTrans" cxnId="{283C43CB-E248-4015-9427-9DFBE092995F}">
      <dgm:prSet/>
      <dgm:spPr/>
      <dgm:t>
        <a:bodyPr/>
        <a:lstStyle/>
        <a:p>
          <a:endParaRPr lang="en-IN"/>
        </a:p>
      </dgm:t>
    </dgm:pt>
    <dgm:pt modelId="{8A780E39-07B1-495A-BB0D-460F7E58293C}" type="sibTrans" cxnId="{283C43CB-E248-4015-9427-9DFBE092995F}">
      <dgm:prSet/>
      <dgm:spPr/>
      <dgm:t>
        <a:bodyPr/>
        <a:lstStyle/>
        <a:p>
          <a:endParaRPr lang="en-IN"/>
        </a:p>
      </dgm:t>
    </dgm:pt>
    <dgm:pt modelId="{10866D0E-ED04-4A03-9686-729DB5EACF7A}">
      <dgm:prSet phldrT="[Text]"/>
      <dgm:spPr/>
      <dgm:t>
        <a:bodyPr/>
        <a:lstStyle/>
        <a:p>
          <a:r>
            <a:rPr lang="en-US" dirty="0" smtClean="0"/>
            <a:t>Expansion projects</a:t>
          </a:r>
          <a:endParaRPr lang="en-IN" dirty="0"/>
        </a:p>
      </dgm:t>
    </dgm:pt>
    <dgm:pt modelId="{28F9BC16-F93E-43A1-93B4-AD55261BC284}" type="parTrans" cxnId="{B9759CB3-C6AA-4602-BBDB-01DF07AFAD49}">
      <dgm:prSet/>
      <dgm:spPr/>
      <dgm:t>
        <a:bodyPr/>
        <a:lstStyle/>
        <a:p>
          <a:endParaRPr lang="en-IN"/>
        </a:p>
      </dgm:t>
    </dgm:pt>
    <dgm:pt modelId="{161520E2-C7A3-43FC-A5AC-755129DAB829}" type="sibTrans" cxnId="{B9759CB3-C6AA-4602-BBDB-01DF07AFAD49}">
      <dgm:prSet/>
      <dgm:spPr/>
      <dgm:t>
        <a:bodyPr/>
        <a:lstStyle/>
        <a:p>
          <a:endParaRPr lang="en-IN"/>
        </a:p>
      </dgm:t>
    </dgm:pt>
    <dgm:pt modelId="{E7516308-5FDE-4563-A181-3EFE46FB1B76}">
      <dgm:prSet phldrT="[Text]"/>
      <dgm:spPr/>
      <dgm:t>
        <a:bodyPr/>
        <a:lstStyle/>
        <a:p>
          <a:r>
            <a:rPr lang="en-US" dirty="0" smtClean="0"/>
            <a:t>Service - oriented</a:t>
          </a:r>
          <a:endParaRPr lang="en-IN" dirty="0"/>
        </a:p>
      </dgm:t>
    </dgm:pt>
    <dgm:pt modelId="{41A5F818-8739-405D-87C0-183099CACA24}" type="parTrans" cxnId="{CD565DE2-DF67-4E3D-9626-092043C82215}">
      <dgm:prSet/>
      <dgm:spPr/>
      <dgm:t>
        <a:bodyPr/>
        <a:lstStyle/>
        <a:p>
          <a:endParaRPr lang="en-IN"/>
        </a:p>
      </dgm:t>
    </dgm:pt>
    <dgm:pt modelId="{23461F8E-717E-439F-992B-FDA287FE9454}" type="sibTrans" cxnId="{CD565DE2-DF67-4E3D-9626-092043C82215}">
      <dgm:prSet/>
      <dgm:spPr/>
      <dgm:t>
        <a:bodyPr/>
        <a:lstStyle/>
        <a:p>
          <a:endParaRPr lang="en-IN"/>
        </a:p>
      </dgm:t>
    </dgm:pt>
    <dgm:pt modelId="{E790F3A9-0930-4BC0-8057-CA26EC1A3465}">
      <dgm:prSet phldrT="[Text]"/>
      <dgm:spPr/>
      <dgm:t>
        <a:bodyPr/>
        <a:lstStyle/>
        <a:p>
          <a:r>
            <a:rPr lang="en-US" dirty="0" smtClean="0"/>
            <a:t>Welfare projects</a:t>
          </a:r>
          <a:endParaRPr lang="en-IN" dirty="0"/>
        </a:p>
      </dgm:t>
    </dgm:pt>
    <dgm:pt modelId="{6D17F1AC-BDE9-4E8C-8509-6472D9A0C4AA}" type="parTrans" cxnId="{78A0BB69-7466-43CA-9D5D-55D8A62ABF71}">
      <dgm:prSet/>
      <dgm:spPr/>
      <dgm:t>
        <a:bodyPr/>
        <a:lstStyle/>
        <a:p>
          <a:endParaRPr lang="en-IN"/>
        </a:p>
      </dgm:t>
    </dgm:pt>
    <dgm:pt modelId="{B8079E08-1858-40BD-9E00-2A6094627864}" type="sibTrans" cxnId="{78A0BB69-7466-43CA-9D5D-55D8A62ABF71}">
      <dgm:prSet/>
      <dgm:spPr/>
      <dgm:t>
        <a:bodyPr/>
        <a:lstStyle/>
        <a:p>
          <a:endParaRPr lang="en-IN"/>
        </a:p>
      </dgm:t>
    </dgm:pt>
    <dgm:pt modelId="{F3B22F9F-B8CC-478E-A87A-219ADAD6889F}">
      <dgm:prSet phldrT="[Text]"/>
      <dgm:spPr/>
      <dgm:t>
        <a:bodyPr/>
        <a:lstStyle/>
        <a:p>
          <a:r>
            <a:rPr lang="en-US" dirty="0" smtClean="0"/>
            <a:t>Service projects</a:t>
          </a:r>
          <a:endParaRPr lang="en-IN" dirty="0"/>
        </a:p>
      </dgm:t>
    </dgm:pt>
    <dgm:pt modelId="{1EC62A64-6FBC-4072-A628-30461F1A3B9F}" type="parTrans" cxnId="{E5FD145C-BE23-4FA5-AB22-26DA335B1227}">
      <dgm:prSet/>
      <dgm:spPr/>
      <dgm:t>
        <a:bodyPr/>
        <a:lstStyle/>
        <a:p>
          <a:endParaRPr lang="en-IN"/>
        </a:p>
      </dgm:t>
    </dgm:pt>
    <dgm:pt modelId="{AD2EEA0C-5B2A-432C-A673-45F83A2F7307}" type="sibTrans" cxnId="{E5FD145C-BE23-4FA5-AB22-26DA335B1227}">
      <dgm:prSet/>
      <dgm:spPr/>
      <dgm:t>
        <a:bodyPr/>
        <a:lstStyle/>
        <a:p>
          <a:endParaRPr lang="en-IN"/>
        </a:p>
      </dgm:t>
    </dgm:pt>
    <dgm:pt modelId="{5214BB0A-B239-4CD0-9915-2418A93F8853}">
      <dgm:prSet phldrT="[Text]"/>
      <dgm:spPr/>
      <dgm:t>
        <a:bodyPr/>
        <a:lstStyle/>
        <a:p>
          <a:r>
            <a:rPr lang="en-US" dirty="0" smtClean="0"/>
            <a:t>Modernization projects</a:t>
          </a:r>
          <a:endParaRPr lang="en-IN" dirty="0"/>
        </a:p>
      </dgm:t>
    </dgm:pt>
    <dgm:pt modelId="{E847B68B-438C-4A3D-88C7-B6CF78515E33}" type="parTrans" cxnId="{DE7F4580-4C80-400D-BBD4-B5FFF354F024}">
      <dgm:prSet/>
      <dgm:spPr/>
      <dgm:t>
        <a:bodyPr/>
        <a:lstStyle/>
        <a:p>
          <a:endParaRPr lang="en-IN"/>
        </a:p>
      </dgm:t>
    </dgm:pt>
    <dgm:pt modelId="{C15032DD-C636-4332-A2A6-A96C1765DFD6}" type="sibTrans" cxnId="{DE7F4580-4C80-400D-BBD4-B5FFF354F024}">
      <dgm:prSet/>
      <dgm:spPr/>
      <dgm:t>
        <a:bodyPr/>
        <a:lstStyle/>
        <a:p>
          <a:endParaRPr lang="en-IN"/>
        </a:p>
      </dgm:t>
    </dgm:pt>
    <dgm:pt modelId="{BC3E6F33-05A3-4DB5-9C91-7A10FC49A077}">
      <dgm:prSet phldrT="[Text]"/>
      <dgm:spPr/>
      <dgm:t>
        <a:bodyPr/>
        <a:lstStyle/>
        <a:p>
          <a:r>
            <a:rPr lang="en-US" dirty="0" smtClean="0"/>
            <a:t>Diversification projects</a:t>
          </a:r>
          <a:endParaRPr lang="en-IN" dirty="0"/>
        </a:p>
      </dgm:t>
    </dgm:pt>
    <dgm:pt modelId="{2AA5D23D-6E5B-41F7-A714-9044D0736C47}" type="parTrans" cxnId="{5E0FDD0F-ACB3-4AD8-B3E4-AB41AAEBDA09}">
      <dgm:prSet/>
      <dgm:spPr/>
      <dgm:t>
        <a:bodyPr/>
        <a:lstStyle/>
        <a:p>
          <a:endParaRPr lang="en-IN"/>
        </a:p>
      </dgm:t>
    </dgm:pt>
    <dgm:pt modelId="{89047A12-E990-484A-A532-A712E7138BDB}" type="sibTrans" cxnId="{5E0FDD0F-ACB3-4AD8-B3E4-AB41AAEBDA09}">
      <dgm:prSet/>
      <dgm:spPr/>
      <dgm:t>
        <a:bodyPr/>
        <a:lstStyle/>
        <a:p>
          <a:endParaRPr lang="en-IN"/>
        </a:p>
      </dgm:t>
    </dgm:pt>
    <dgm:pt modelId="{3CE8D9C3-FDA6-47B0-876F-298B39E7D607}">
      <dgm:prSet phldrT="[Text]"/>
      <dgm:spPr/>
      <dgm:t>
        <a:bodyPr/>
        <a:lstStyle/>
        <a:p>
          <a:r>
            <a:rPr lang="en-US" dirty="0" smtClean="0"/>
            <a:t>Research &amp; Development projects</a:t>
          </a:r>
          <a:endParaRPr lang="en-IN" dirty="0"/>
        </a:p>
      </dgm:t>
    </dgm:pt>
    <dgm:pt modelId="{0E00464F-28D0-4CF6-933A-14085C698363}" type="parTrans" cxnId="{F669D583-1428-44E4-801F-2AA4928B0891}">
      <dgm:prSet/>
      <dgm:spPr/>
      <dgm:t>
        <a:bodyPr/>
        <a:lstStyle/>
        <a:p>
          <a:endParaRPr lang="en-IN"/>
        </a:p>
      </dgm:t>
    </dgm:pt>
    <dgm:pt modelId="{00B8251B-A781-4439-905E-68176D81A4A3}" type="sibTrans" cxnId="{F669D583-1428-44E4-801F-2AA4928B0891}">
      <dgm:prSet/>
      <dgm:spPr/>
      <dgm:t>
        <a:bodyPr/>
        <a:lstStyle/>
        <a:p>
          <a:endParaRPr lang="en-IN"/>
        </a:p>
      </dgm:t>
    </dgm:pt>
    <dgm:pt modelId="{2F6B79D4-485B-4DD9-BEF8-93C2FC75F355}">
      <dgm:prSet phldrT="[Text]"/>
      <dgm:spPr/>
      <dgm:t>
        <a:bodyPr/>
        <a:lstStyle/>
        <a:p>
          <a:r>
            <a:rPr lang="en-US" dirty="0" smtClean="0"/>
            <a:t>Educational</a:t>
          </a:r>
          <a:r>
            <a:rPr lang="en-US" baseline="0" dirty="0" smtClean="0"/>
            <a:t> projects</a:t>
          </a:r>
          <a:endParaRPr lang="en-IN" dirty="0"/>
        </a:p>
      </dgm:t>
    </dgm:pt>
    <dgm:pt modelId="{3313F84D-DCF7-4215-851B-928E7429B284}" type="parTrans" cxnId="{CB4DE326-DF4E-427A-B23C-39C911658811}">
      <dgm:prSet/>
      <dgm:spPr/>
      <dgm:t>
        <a:bodyPr/>
        <a:lstStyle/>
        <a:p>
          <a:endParaRPr lang="en-IN"/>
        </a:p>
      </dgm:t>
    </dgm:pt>
    <dgm:pt modelId="{69E5BE48-E928-4A0D-AEBB-F3B3F41EE82F}" type="sibTrans" cxnId="{CB4DE326-DF4E-427A-B23C-39C911658811}">
      <dgm:prSet/>
      <dgm:spPr/>
      <dgm:t>
        <a:bodyPr/>
        <a:lstStyle/>
        <a:p>
          <a:endParaRPr lang="en-IN"/>
        </a:p>
      </dgm:t>
    </dgm:pt>
    <dgm:pt modelId="{CA1937E0-3275-4973-A673-D09BF0FB8974}" type="pres">
      <dgm:prSet presAssocID="{EC806E7F-47B7-49C1-85DF-BD0C51C4C43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3B515F9F-9D53-4A60-8A40-7A183EA80A6A}" type="pres">
      <dgm:prSet presAssocID="{C3504F06-F1D3-4C27-B7BB-EC62B6AEC3FE}" presName="root" presStyleCnt="0"/>
      <dgm:spPr/>
    </dgm:pt>
    <dgm:pt modelId="{1C31304F-45AB-4A60-9474-B372B6052370}" type="pres">
      <dgm:prSet presAssocID="{C3504F06-F1D3-4C27-B7BB-EC62B6AEC3FE}" presName="rootComposite" presStyleCnt="0"/>
      <dgm:spPr/>
    </dgm:pt>
    <dgm:pt modelId="{023CFB0D-98EF-41C1-BBCC-EB9AA27BCA54}" type="pres">
      <dgm:prSet presAssocID="{C3504F06-F1D3-4C27-B7BB-EC62B6AEC3FE}" presName="rootText" presStyleLbl="node1" presStyleIdx="0" presStyleCnt="2"/>
      <dgm:spPr/>
      <dgm:t>
        <a:bodyPr/>
        <a:lstStyle/>
        <a:p>
          <a:endParaRPr lang="en-IN"/>
        </a:p>
      </dgm:t>
    </dgm:pt>
    <dgm:pt modelId="{A12DDEA1-F568-44D9-BA87-9B770566BD38}" type="pres">
      <dgm:prSet presAssocID="{C3504F06-F1D3-4C27-B7BB-EC62B6AEC3FE}" presName="rootConnector" presStyleLbl="node1" presStyleIdx="0" presStyleCnt="2"/>
      <dgm:spPr/>
      <dgm:t>
        <a:bodyPr/>
        <a:lstStyle/>
        <a:p>
          <a:endParaRPr lang="en-IN"/>
        </a:p>
      </dgm:t>
    </dgm:pt>
    <dgm:pt modelId="{59673582-BD4F-4004-862E-6B535C2BA577}" type="pres">
      <dgm:prSet presAssocID="{C3504F06-F1D3-4C27-B7BB-EC62B6AEC3FE}" presName="childShape" presStyleCnt="0"/>
      <dgm:spPr/>
    </dgm:pt>
    <dgm:pt modelId="{34C3C05D-5BD3-49DA-8826-3CB1FA66569E}" type="pres">
      <dgm:prSet presAssocID="{1BD6FAD9-B690-471B-B861-5181E5758B86}" presName="Name13" presStyleLbl="parChTrans1D2" presStyleIdx="0" presStyleCnt="8"/>
      <dgm:spPr/>
      <dgm:t>
        <a:bodyPr/>
        <a:lstStyle/>
        <a:p>
          <a:endParaRPr lang="en-IN"/>
        </a:p>
      </dgm:t>
    </dgm:pt>
    <dgm:pt modelId="{23D41E87-8A0A-44A3-AF4A-50BA2E3EA665}" type="pres">
      <dgm:prSet presAssocID="{4509C611-594B-4EDE-8D4A-17C58DE4F865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0577587-FBF3-4B82-A34C-1CB5956EAC21}" type="pres">
      <dgm:prSet presAssocID="{28F9BC16-F93E-43A1-93B4-AD55261BC284}" presName="Name13" presStyleLbl="parChTrans1D2" presStyleIdx="1" presStyleCnt="8"/>
      <dgm:spPr/>
      <dgm:t>
        <a:bodyPr/>
        <a:lstStyle/>
        <a:p>
          <a:endParaRPr lang="en-IN"/>
        </a:p>
      </dgm:t>
    </dgm:pt>
    <dgm:pt modelId="{DBDE1A68-C866-4DE7-867F-4F56EA3FFE37}" type="pres">
      <dgm:prSet presAssocID="{10866D0E-ED04-4A03-9686-729DB5EACF7A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189D544-79A9-48DA-A623-18EE8E7F206F}" type="pres">
      <dgm:prSet presAssocID="{E847B68B-438C-4A3D-88C7-B6CF78515E33}" presName="Name13" presStyleLbl="parChTrans1D2" presStyleIdx="2" presStyleCnt="8"/>
      <dgm:spPr/>
      <dgm:t>
        <a:bodyPr/>
        <a:lstStyle/>
        <a:p>
          <a:endParaRPr lang="en-IN"/>
        </a:p>
      </dgm:t>
    </dgm:pt>
    <dgm:pt modelId="{39C93662-B23D-4856-90D2-CE0123CEBDF7}" type="pres">
      <dgm:prSet presAssocID="{5214BB0A-B239-4CD0-9915-2418A93F8853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BCB8CE1-FDEF-4643-9890-804863CCEF2F}" type="pres">
      <dgm:prSet presAssocID="{2AA5D23D-6E5B-41F7-A714-9044D0736C47}" presName="Name13" presStyleLbl="parChTrans1D2" presStyleIdx="3" presStyleCnt="8"/>
      <dgm:spPr/>
      <dgm:t>
        <a:bodyPr/>
        <a:lstStyle/>
        <a:p>
          <a:endParaRPr lang="en-IN"/>
        </a:p>
      </dgm:t>
    </dgm:pt>
    <dgm:pt modelId="{4C462FCB-1839-4D5A-8825-691875252F3F}" type="pres">
      <dgm:prSet presAssocID="{BC3E6F33-05A3-4DB5-9C91-7A10FC49A077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857D460-5D4C-4D31-9018-5D02879ED8FA}" type="pres">
      <dgm:prSet presAssocID="{E7516308-5FDE-4563-A181-3EFE46FB1B76}" presName="root" presStyleCnt="0"/>
      <dgm:spPr/>
    </dgm:pt>
    <dgm:pt modelId="{72CB3AB9-70B2-48F9-86C5-24C26AEC4B70}" type="pres">
      <dgm:prSet presAssocID="{E7516308-5FDE-4563-A181-3EFE46FB1B76}" presName="rootComposite" presStyleCnt="0"/>
      <dgm:spPr/>
    </dgm:pt>
    <dgm:pt modelId="{1D417F80-81CA-42CB-B683-B10D9F4BA70F}" type="pres">
      <dgm:prSet presAssocID="{E7516308-5FDE-4563-A181-3EFE46FB1B76}" presName="rootText" presStyleLbl="node1" presStyleIdx="1" presStyleCnt="2"/>
      <dgm:spPr/>
      <dgm:t>
        <a:bodyPr/>
        <a:lstStyle/>
        <a:p>
          <a:endParaRPr lang="en-IN"/>
        </a:p>
      </dgm:t>
    </dgm:pt>
    <dgm:pt modelId="{223833FE-D4F4-4452-AD7B-FB78871F289E}" type="pres">
      <dgm:prSet presAssocID="{E7516308-5FDE-4563-A181-3EFE46FB1B76}" presName="rootConnector" presStyleLbl="node1" presStyleIdx="1" presStyleCnt="2"/>
      <dgm:spPr/>
      <dgm:t>
        <a:bodyPr/>
        <a:lstStyle/>
        <a:p>
          <a:endParaRPr lang="en-IN"/>
        </a:p>
      </dgm:t>
    </dgm:pt>
    <dgm:pt modelId="{A83F6B3E-F4A0-4333-87CE-4EFADAC5FE58}" type="pres">
      <dgm:prSet presAssocID="{E7516308-5FDE-4563-A181-3EFE46FB1B76}" presName="childShape" presStyleCnt="0"/>
      <dgm:spPr/>
    </dgm:pt>
    <dgm:pt modelId="{7B565A2C-BD00-4A58-B774-F449BA2D7DE3}" type="pres">
      <dgm:prSet presAssocID="{6D17F1AC-BDE9-4E8C-8509-6472D9A0C4AA}" presName="Name13" presStyleLbl="parChTrans1D2" presStyleIdx="4" presStyleCnt="8"/>
      <dgm:spPr/>
      <dgm:t>
        <a:bodyPr/>
        <a:lstStyle/>
        <a:p>
          <a:endParaRPr lang="en-IN"/>
        </a:p>
      </dgm:t>
    </dgm:pt>
    <dgm:pt modelId="{2E094216-2643-4245-A5A6-15B846CB2956}" type="pres">
      <dgm:prSet presAssocID="{E790F3A9-0930-4BC0-8057-CA26EC1A3465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0F17544-F9E6-4C2F-BDC0-1DD927944CED}" type="pres">
      <dgm:prSet presAssocID="{1EC62A64-6FBC-4072-A628-30461F1A3B9F}" presName="Name13" presStyleLbl="parChTrans1D2" presStyleIdx="5" presStyleCnt="8"/>
      <dgm:spPr/>
      <dgm:t>
        <a:bodyPr/>
        <a:lstStyle/>
        <a:p>
          <a:endParaRPr lang="en-IN"/>
        </a:p>
      </dgm:t>
    </dgm:pt>
    <dgm:pt modelId="{E3BC630A-0ECD-4A90-8A53-37AEA959F465}" type="pres">
      <dgm:prSet presAssocID="{F3B22F9F-B8CC-478E-A87A-219ADAD6889F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B8EE603-F15E-4309-ADF4-47EC3D6F5D5D}" type="pres">
      <dgm:prSet presAssocID="{0E00464F-28D0-4CF6-933A-14085C698363}" presName="Name13" presStyleLbl="parChTrans1D2" presStyleIdx="6" presStyleCnt="8"/>
      <dgm:spPr/>
      <dgm:t>
        <a:bodyPr/>
        <a:lstStyle/>
        <a:p>
          <a:endParaRPr lang="en-IN"/>
        </a:p>
      </dgm:t>
    </dgm:pt>
    <dgm:pt modelId="{402364FB-635E-49AC-88D6-89F1DB19BEC6}" type="pres">
      <dgm:prSet presAssocID="{3CE8D9C3-FDA6-47B0-876F-298B39E7D607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73B2E4D-5A8B-4955-A102-A8501F04A65C}" type="pres">
      <dgm:prSet presAssocID="{3313F84D-DCF7-4215-851B-928E7429B284}" presName="Name13" presStyleLbl="parChTrans1D2" presStyleIdx="7" presStyleCnt="8"/>
      <dgm:spPr/>
      <dgm:t>
        <a:bodyPr/>
        <a:lstStyle/>
        <a:p>
          <a:endParaRPr lang="en-IN"/>
        </a:p>
      </dgm:t>
    </dgm:pt>
    <dgm:pt modelId="{07E376D2-1BDD-414E-8558-59A27D4BFCAB}" type="pres">
      <dgm:prSet presAssocID="{2F6B79D4-485B-4DD9-BEF8-93C2FC75F355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D91F48A0-C262-4F1B-9A9F-4A82750F97E2}" type="presOf" srcId="{4509C611-594B-4EDE-8D4A-17C58DE4F865}" destId="{23D41E87-8A0A-44A3-AF4A-50BA2E3EA665}" srcOrd="0" destOrd="0" presId="urn:microsoft.com/office/officeart/2005/8/layout/hierarchy3"/>
    <dgm:cxn modelId="{CD565DE2-DF67-4E3D-9626-092043C82215}" srcId="{EC806E7F-47B7-49C1-85DF-BD0C51C4C432}" destId="{E7516308-5FDE-4563-A181-3EFE46FB1B76}" srcOrd="1" destOrd="0" parTransId="{41A5F818-8739-405D-87C0-183099CACA24}" sibTransId="{23461F8E-717E-439F-992B-FDA287FE9454}"/>
    <dgm:cxn modelId="{87CFA29C-0A27-4F39-8DEF-BC306157D821}" srcId="{EC806E7F-47B7-49C1-85DF-BD0C51C4C432}" destId="{C3504F06-F1D3-4C27-B7BB-EC62B6AEC3FE}" srcOrd="0" destOrd="0" parTransId="{B62196CD-301D-410A-9389-BBAE5E0E5D5C}" sibTransId="{826864AE-04D3-461D-94C4-EB979E53BEAB}"/>
    <dgm:cxn modelId="{CB4DE326-DF4E-427A-B23C-39C911658811}" srcId="{E7516308-5FDE-4563-A181-3EFE46FB1B76}" destId="{2F6B79D4-485B-4DD9-BEF8-93C2FC75F355}" srcOrd="3" destOrd="0" parTransId="{3313F84D-DCF7-4215-851B-928E7429B284}" sibTransId="{69E5BE48-E928-4A0D-AEBB-F3B3F41EE82F}"/>
    <dgm:cxn modelId="{0850EB86-A16F-4108-BECA-A69FBDFF85B3}" type="presOf" srcId="{BC3E6F33-05A3-4DB5-9C91-7A10FC49A077}" destId="{4C462FCB-1839-4D5A-8825-691875252F3F}" srcOrd="0" destOrd="0" presId="urn:microsoft.com/office/officeart/2005/8/layout/hierarchy3"/>
    <dgm:cxn modelId="{78A0BB69-7466-43CA-9D5D-55D8A62ABF71}" srcId="{E7516308-5FDE-4563-A181-3EFE46FB1B76}" destId="{E790F3A9-0930-4BC0-8057-CA26EC1A3465}" srcOrd="0" destOrd="0" parTransId="{6D17F1AC-BDE9-4E8C-8509-6472D9A0C4AA}" sibTransId="{B8079E08-1858-40BD-9E00-2A6094627864}"/>
    <dgm:cxn modelId="{C1628E7C-1F5C-429A-9716-7024B80F92FB}" type="presOf" srcId="{3CE8D9C3-FDA6-47B0-876F-298B39E7D607}" destId="{402364FB-635E-49AC-88D6-89F1DB19BEC6}" srcOrd="0" destOrd="0" presId="urn:microsoft.com/office/officeart/2005/8/layout/hierarchy3"/>
    <dgm:cxn modelId="{9B6566AE-D045-4307-A37B-DA3E16D82732}" type="presOf" srcId="{28F9BC16-F93E-43A1-93B4-AD55261BC284}" destId="{F0577587-FBF3-4B82-A34C-1CB5956EAC21}" srcOrd="0" destOrd="0" presId="urn:microsoft.com/office/officeart/2005/8/layout/hierarchy3"/>
    <dgm:cxn modelId="{F669D583-1428-44E4-801F-2AA4928B0891}" srcId="{E7516308-5FDE-4563-A181-3EFE46FB1B76}" destId="{3CE8D9C3-FDA6-47B0-876F-298B39E7D607}" srcOrd="2" destOrd="0" parTransId="{0E00464F-28D0-4CF6-933A-14085C698363}" sibTransId="{00B8251B-A781-4439-905E-68176D81A4A3}"/>
    <dgm:cxn modelId="{76E0445B-391A-4D11-BC55-EE2DF09ABC0A}" type="presOf" srcId="{E847B68B-438C-4A3D-88C7-B6CF78515E33}" destId="{8189D544-79A9-48DA-A623-18EE8E7F206F}" srcOrd="0" destOrd="0" presId="urn:microsoft.com/office/officeart/2005/8/layout/hierarchy3"/>
    <dgm:cxn modelId="{FBEA323A-90EE-4C48-AE88-08F1BED8100A}" type="presOf" srcId="{1BD6FAD9-B690-471B-B861-5181E5758B86}" destId="{34C3C05D-5BD3-49DA-8826-3CB1FA66569E}" srcOrd="0" destOrd="0" presId="urn:microsoft.com/office/officeart/2005/8/layout/hierarchy3"/>
    <dgm:cxn modelId="{DE7F4580-4C80-400D-BBD4-B5FFF354F024}" srcId="{C3504F06-F1D3-4C27-B7BB-EC62B6AEC3FE}" destId="{5214BB0A-B239-4CD0-9915-2418A93F8853}" srcOrd="2" destOrd="0" parTransId="{E847B68B-438C-4A3D-88C7-B6CF78515E33}" sibTransId="{C15032DD-C636-4332-A2A6-A96C1765DFD6}"/>
    <dgm:cxn modelId="{B56E593A-FA66-4F3F-AA38-BC5FC31C5545}" type="presOf" srcId="{1EC62A64-6FBC-4072-A628-30461F1A3B9F}" destId="{70F17544-F9E6-4C2F-BDC0-1DD927944CED}" srcOrd="0" destOrd="0" presId="urn:microsoft.com/office/officeart/2005/8/layout/hierarchy3"/>
    <dgm:cxn modelId="{293B135E-143D-46FF-B0AC-314FA1CAD306}" type="presOf" srcId="{E790F3A9-0930-4BC0-8057-CA26EC1A3465}" destId="{2E094216-2643-4245-A5A6-15B846CB2956}" srcOrd="0" destOrd="0" presId="urn:microsoft.com/office/officeart/2005/8/layout/hierarchy3"/>
    <dgm:cxn modelId="{E5FD145C-BE23-4FA5-AB22-26DA335B1227}" srcId="{E7516308-5FDE-4563-A181-3EFE46FB1B76}" destId="{F3B22F9F-B8CC-478E-A87A-219ADAD6889F}" srcOrd="1" destOrd="0" parTransId="{1EC62A64-6FBC-4072-A628-30461F1A3B9F}" sibTransId="{AD2EEA0C-5B2A-432C-A673-45F83A2F7307}"/>
    <dgm:cxn modelId="{AF8E38E8-CA64-4F6A-A4D0-86F524873409}" type="presOf" srcId="{C3504F06-F1D3-4C27-B7BB-EC62B6AEC3FE}" destId="{A12DDEA1-F568-44D9-BA87-9B770566BD38}" srcOrd="1" destOrd="0" presId="urn:microsoft.com/office/officeart/2005/8/layout/hierarchy3"/>
    <dgm:cxn modelId="{2A6DD07E-E841-4FD3-9498-E7794CE96F19}" type="presOf" srcId="{2F6B79D4-485B-4DD9-BEF8-93C2FC75F355}" destId="{07E376D2-1BDD-414E-8558-59A27D4BFCAB}" srcOrd="0" destOrd="0" presId="urn:microsoft.com/office/officeart/2005/8/layout/hierarchy3"/>
    <dgm:cxn modelId="{F1911818-EAFE-46A0-A1B5-DE9D4571F1BB}" type="presOf" srcId="{10866D0E-ED04-4A03-9686-729DB5EACF7A}" destId="{DBDE1A68-C866-4DE7-867F-4F56EA3FFE37}" srcOrd="0" destOrd="0" presId="urn:microsoft.com/office/officeart/2005/8/layout/hierarchy3"/>
    <dgm:cxn modelId="{5E0FDD0F-ACB3-4AD8-B3E4-AB41AAEBDA09}" srcId="{C3504F06-F1D3-4C27-B7BB-EC62B6AEC3FE}" destId="{BC3E6F33-05A3-4DB5-9C91-7A10FC49A077}" srcOrd="3" destOrd="0" parTransId="{2AA5D23D-6E5B-41F7-A714-9044D0736C47}" sibTransId="{89047A12-E990-484A-A532-A712E7138BDB}"/>
    <dgm:cxn modelId="{63264BA9-8CD7-4097-8CDB-2FF52F75DD02}" type="presOf" srcId="{E7516308-5FDE-4563-A181-3EFE46FB1B76}" destId="{1D417F80-81CA-42CB-B683-B10D9F4BA70F}" srcOrd="0" destOrd="0" presId="urn:microsoft.com/office/officeart/2005/8/layout/hierarchy3"/>
    <dgm:cxn modelId="{283C43CB-E248-4015-9427-9DFBE092995F}" srcId="{C3504F06-F1D3-4C27-B7BB-EC62B6AEC3FE}" destId="{4509C611-594B-4EDE-8D4A-17C58DE4F865}" srcOrd="0" destOrd="0" parTransId="{1BD6FAD9-B690-471B-B861-5181E5758B86}" sibTransId="{8A780E39-07B1-495A-BB0D-460F7E58293C}"/>
    <dgm:cxn modelId="{74D4FB57-88D3-4652-97F4-BBB00683AC19}" type="presOf" srcId="{F3B22F9F-B8CC-478E-A87A-219ADAD6889F}" destId="{E3BC630A-0ECD-4A90-8A53-37AEA959F465}" srcOrd="0" destOrd="0" presId="urn:microsoft.com/office/officeart/2005/8/layout/hierarchy3"/>
    <dgm:cxn modelId="{60531412-3DEC-4A4F-BF88-BDA8579876C5}" type="presOf" srcId="{6D17F1AC-BDE9-4E8C-8509-6472D9A0C4AA}" destId="{7B565A2C-BD00-4A58-B774-F449BA2D7DE3}" srcOrd="0" destOrd="0" presId="urn:microsoft.com/office/officeart/2005/8/layout/hierarchy3"/>
    <dgm:cxn modelId="{DA2DE08E-5854-4378-91C5-241786CC4D0A}" type="presOf" srcId="{E7516308-5FDE-4563-A181-3EFE46FB1B76}" destId="{223833FE-D4F4-4452-AD7B-FB78871F289E}" srcOrd="1" destOrd="0" presId="urn:microsoft.com/office/officeart/2005/8/layout/hierarchy3"/>
    <dgm:cxn modelId="{C793FA50-64AD-44B3-90E7-963356B50B38}" type="presOf" srcId="{EC806E7F-47B7-49C1-85DF-BD0C51C4C432}" destId="{CA1937E0-3275-4973-A673-D09BF0FB8974}" srcOrd="0" destOrd="0" presId="urn:microsoft.com/office/officeart/2005/8/layout/hierarchy3"/>
    <dgm:cxn modelId="{DE887902-2B6C-433C-A483-918921173146}" type="presOf" srcId="{5214BB0A-B239-4CD0-9915-2418A93F8853}" destId="{39C93662-B23D-4856-90D2-CE0123CEBDF7}" srcOrd="0" destOrd="0" presId="urn:microsoft.com/office/officeart/2005/8/layout/hierarchy3"/>
    <dgm:cxn modelId="{76437EE3-F68C-410C-801A-0714CCAC098B}" type="presOf" srcId="{0E00464F-28D0-4CF6-933A-14085C698363}" destId="{9B8EE603-F15E-4309-ADF4-47EC3D6F5D5D}" srcOrd="0" destOrd="0" presId="urn:microsoft.com/office/officeart/2005/8/layout/hierarchy3"/>
    <dgm:cxn modelId="{529878B3-7712-430A-88AA-7DA0C986A039}" type="presOf" srcId="{C3504F06-F1D3-4C27-B7BB-EC62B6AEC3FE}" destId="{023CFB0D-98EF-41C1-BBCC-EB9AA27BCA54}" srcOrd="0" destOrd="0" presId="urn:microsoft.com/office/officeart/2005/8/layout/hierarchy3"/>
    <dgm:cxn modelId="{B9759CB3-C6AA-4602-BBDB-01DF07AFAD49}" srcId="{C3504F06-F1D3-4C27-B7BB-EC62B6AEC3FE}" destId="{10866D0E-ED04-4A03-9686-729DB5EACF7A}" srcOrd="1" destOrd="0" parTransId="{28F9BC16-F93E-43A1-93B4-AD55261BC284}" sibTransId="{161520E2-C7A3-43FC-A5AC-755129DAB829}"/>
    <dgm:cxn modelId="{4F9BF3E3-2C2C-48A9-B0C0-4009C9AC9126}" type="presOf" srcId="{3313F84D-DCF7-4215-851B-928E7429B284}" destId="{A73B2E4D-5A8B-4955-A102-A8501F04A65C}" srcOrd="0" destOrd="0" presId="urn:microsoft.com/office/officeart/2005/8/layout/hierarchy3"/>
    <dgm:cxn modelId="{578828A4-DA73-4002-BABF-8F46436D83FC}" type="presOf" srcId="{2AA5D23D-6E5B-41F7-A714-9044D0736C47}" destId="{BBCB8CE1-FDEF-4643-9890-804863CCEF2F}" srcOrd="0" destOrd="0" presId="urn:microsoft.com/office/officeart/2005/8/layout/hierarchy3"/>
    <dgm:cxn modelId="{154AD23D-30FB-4DB5-A0E2-42D30FF13BBA}" type="presParOf" srcId="{CA1937E0-3275-4973-A673-D09BF0FB8974}" destId="{3B515F9F-9D53-4A60-8A40-7A183EA80A6A}" srcOrd="0" destOrd="0" presId="urn:microsoft.com/office/officeart/2005/8/layout/hierarchy3"/>
    <dgm:cxn modelId="{1AC7F195-07E8-4BDF-ABAC-CB8D20CBE9B9}" type="presParOf" srcId="{3B515F9F-9D53-4A60-8A40-7A183EA80A6A}" destId="{1C31304F-45AB-4A60-9474-B372B6052370}" srcOrd="0" destOrd="0" presId="urn:microsoft.com/office/officeart/2005/8/layout/hierarchy3"/>
    <dgm:cxn modelId="{548E05EB-B493-43AE-8EA2-8B58F56B8E49}" type="presParOf" srcId="{1C31304F-45AB-4A60-9474-B372B6052370}" destId="{023CFB0D-98EF-41C1-BBCC-EB9AA27BCA54}" srcOrd="0" destOrd="0" presId="urn:microsoft.com/office/officeart/2005/8/layout/hierarchy3"/>
    <dgm:cxn modelId="{82FAE0DD-1FE1-44AA-A830-7FCE2F90A43C}" type="presParOf" srcId="{1C31304F-45AB-4A60-9474-B372B6052370}" destId="{A12DDEA1-F568-44D9-BA87-9B770566BD38}" srcOrd="1" destOrd="0" presId="urn:microsoft.com/office/officeart/2005/8/layout/hierarchy3"/>
    <dgm:cxn modelId="{63E662F4-0CAD-4B27-A41C-D377BA079271}" type="presParOf" srcId="{3B515F9F-9D53-4A60-8A40-7A183EA80A6A}" destId="{59673582-BD4F-4004-862E-6B535C2BA577}" srcOrd="1" destOrd="0" presId="urn:microsoft.com/office/officeart/2005/8/layout/hierarchy3"/>
    <dgm:cxn modelId="{D6A23FAF-B7B3-40FA-9F10-B094D5BBA72F}" type="presParOf" srcId="{59673582-BD4F-4004-862E-6B535C2BA577}" destId="{34C3C05D-5BD3-49DA-8826-3CB1FA66569E}" srcOrd="0" destOrd="0" presId="urn:microsoft.com/office/officeart/2005/8/layout/hierarchy3"/>
    <dgm:cxn modelId="{4313D6E8-3951-42D2-8E80-E7DCCCB0B97B}" type="presParOf" srcId="{59673582-BD4F-4004-862E-6B535C2BA577}" destId="{23D41E87-8A0A-44A3-AF4A-50BA2E3EA665}" srcOrd="1" destOrd="0" presId="urn:microsoft.com/office/officeart/2005/8/layout/hierarchy3"/>
    <dgm:cxn modelId="{C325D375-7FD1-4329-BC0E-E3005494E113}" type="presParOf" srcId="{59673582-BD4F-4004-862E-6B535C2BA577}" destId="{F0577587-FBF3-4B82-A34C-1CB5956EAC21}" srcOrd="2" destOrd="0" presId="urn:microsoft.com/office/officeart/2005/8/layout/hierarchy3"/>
    <dgm:cxn modelId="{D38D0E9F-3890-44D5-A2EF-8F662FC7E5CC}" type="presParOf" srcId="{59673582-BD4F-4004-862E-6B535C2BA577}" destId="{DBDE1A68-C866-4DE7-867F-4F56EA3FFE37}" srcOrd="3" destOrd="0" presId="urn:microsoft.com/office/officeart/2005/8/layout/hierarchy3"/>
    <dgm:cxn modelId="{E724BD38-217D-4425-A992-02357678CAB6}" type="presParOf" srcId="{59673582-BD4F-4004-862E-6B535C2BA577}" destId="{8189D544-79A9-48DA-A623-18EE8E7F206F}" srcOrd="4" destOrd="0" presId="urn:microsoft.com/office/officeart/2005/8/layout/hierarchy3"/>
    <dgm:cxn modelId="{0F0ABA73-D9CD-41C7-830B-9E0449C636E5}" type="presParOf" srcId="{59673582-BD4F-4004-862E-6B535C2BA577}" destId="{39C93662-B23D-4856-90D2-CE0123CEBDF7}" srcOrd="5" destOrd="0" presId="urn:microsoft.com/office/officeart/2005/8/layout/hierarchy3"/>
    <dgm:cxn modelId="{726E341A-ECB1-4345-A970-CCA46CCDBA20}" type="presParOf" srcId="{59673582-BD4F-4004-862E-6B535C2BA577}" destId="{BBCB8CE1-FDEF-4643-9890-804863CCEF2F}" srcOrd="6" destOrd="0" presId="urn:microsoft.com/office/officeart/2005/8/layout/hierarchy3"/>
    <dgm:cxn modelId="{FE6B41BC-34F4-4A4D-9602-EEDA481B95CD}" type="presParOf" srcId="{59673582-BD4F-4004-862E-6B535C2BA577}" destId="{4C462FCB-1839-4D5A-8825-691875252F3F}" srcOrd="7" destOrd="0" presId="urn:microsoft.com/office/officeart/2005/8/layout/hierarchy3"/>
    <dgm:cxn modelId="{D9E04F03-2255-4959-882C-0595ED20231D}" type="presParOf" srcId="{CA1937E0-3275-4973-A673-D09BF0FB8974}" destId="{8857D460-5D4C-4D31-9018-5D02879ED8FA}" srcOrd="1" destOrd="0" presId="urn:microsoft.com/office/officeart/2005/8/layout/hierarchy3"/>
    <dgm:cxn modelId="{ED16CB3F-8585-4662-850B-025BD171863E}" type="presParOf" srcId="{8857D460-5D4C-4D31-9018-5D02879ED8FA}" destId="{72CB3AB9-70B2-48F9-86C5-24C26AEC4B70}" srcOrd="0" destOrd="0" presId="urn:microsoft.com/office/officeart/2005/8/layout/hierarchy3"/>
    <dgm:cxn modelId="{E49EE2B0-F7A2-4ECD-B2FB-6BC4A50F05C5}" type="presParOf" srcId="{72CB3AB9-70B2-48F9-86C5-24C26AEC4B70}" destId="{1D417F80-81CA-42CB-B683-B10D9F4BA70F}" srcOrd="0" destOrd="0" presId="urn:microsoft.com/office/officeart/2005/8/layout/hierarchy3"/>
    <dgm:cxn modelId="{D93A2582-3C76-4C8E-AE06-BFED4961481F}" type="presParOf" srcId="{72CB3AB9-70B2-48F9-86C5-24C26AEC4B70}" destId="{223833FE-D4F4-4452-AD7B-FB78871F289E}" srcOrd="1" destOrd="0" presId="urn:microsoft.com/office/officeart/2005/8/layout/hierarchy3"/>
    <dgm:cxn modelId="{9E55054B-A1F0-419F-B3F6-AA5E0D384841}" type="presParOf" srcId="{8857D460-5D4C-4D31-9018-5D02879ED8FA}" destId="{A83F6B3E-F4A0-4333-87CE-4EFADAC5FE58}" srcOrd="1" destOrd="0" presId="urn:microsoft.com/office/officeart/2005/8/layout/hierarchy3"/>
    <dgm:cxn modelId="{853C4973-31C1-4589-8AA5-89A3396F6896}" type="presParOf" srcId="{A83F6B3E-F4A0-4333-87CE-4EFADAC5FE58}" destId="{7B565A2C-BD00-4A58-B774-F449BA2D7DE3}" srcOrd="0" destOrd="0" presId="urn:microsoft.com/office/officeart/2005/8/layout/hierarchy3"/>
    <dgm:cxn modelId="{9D28C4D2-D1DE-4BE7-B2C2-152C6AA361E0}" type="presParOf" srcId="{A83F6B3E-F4A0-4333-87CE-4EFADAC5FE58}" destId="{2E094216-2643-4245-A5A6-15B846CB2956}" srcOrd="1" destOrd="0" presId="urn:microsoft.com/office/officeart/2005/8/layout/hierarchy3"/>
    <dgm:cxn modelId="{0CCEF7F2-5B7D-4C3D-8E6D-4EA4304B19BC}" type="presParOf" srcId="{A83F6B3E-F4A0-4333-87CE-4EFADAC5FE58}" destId="{70F17544-F9E6-4C2F-BDC0-1DD927944CED}" srcOrd="2" destOrd="0" presId="urn:microsoft.com/office/officeart/2005/8/layout/hierarchy3"/>
    <dgm:cxn modelId="{860ECAA9-9CC5-4E27-A034-565253215AD2}" type="presParOf" srcId="{A83F6B3E-F4A0-4333-87CE-4EFADAC5FE58}" destId="{E3BC630A-0ECD-4A90-8A53-37AEA959F465}" srcOrd="3" destOrd="0" presId="urn:microsoft.com/office/officeart/2005/8/layout/hierarchy3"/>
    <dgm:cxn modelId="{B185C8EA-FD1E-40B6-89B9-E253CAE413A3}" type="presParOf" srcId="{A83F6B3E-F4A0-4333-87CE-4EFADAC5FE58}" destId="{9B8EE603-F15E-4309-ADF4-47EC3D6F5D5D}" srcOrd="4" destOrd="0" presId="urn:microsoft.com/office/officeart/2005/8/layout/hierarchy3"/>
    <dgm:cxn modelId="{A38F89A5-5EA4-4224-8181-589A826744E2}" type="presParOf" srcId="{A83F6B3E-F4A0-4333-87CE-4EFADAC5FE58}" destId="{402364FB-635E-49AC-88D6-89F1DB19BEC6}" srcOrd="5" destOrd="0" presId="urn:microsoft.com/office/officeart/2005/8/layout/hierarchy3"/>
    <dgm:cxn modelId="{3023B1EC-B3E6-497D-BC2E-45F4A47E3732}" type="presParOf" srcId="{A83F6B3E-F4A0-4333-87CE-4EFADAC5FE58}" destId="{A73B2E4D-5A8B-4955-A102-A8501F04A65C}" srcOrd="6" destOrd="0" presId="urn:microsoft.com/office/officeart/2005/8/layout/hierarchy3"/>
    <dgm:cxn modelId="{052D0644-8BBA-4B90-9DF9-A595489B0769}" type="presParOf" srcId="{A83F6B3E-F4A0-4333-87CE-4EFADAC5FE58}" destId="{07E376D2-1BDD-414E-8558-59A27D4BFCAB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43C075-5AC3-4F06-8CAF-4E594197842C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IN"/>
        </a:p>
      </dgm:t>
    </dgm:pt>
    <dgm:pt modelId="{6335FCDB-BF5C-459C-936C-D40D8CE2CAC3}">
      <dgm:prSet phldrT="[Text]"/>
      <dgm:spPr/>
      <dgm:t>
        <a:bodyPr/>
        <a:lstStyle/>
        <a:p>
          <a:r>
            <a:rPr lang="en-US" dirty="0" smtClean="0"/>
            <a:t>Conceptual phase	</a:t>
          </a:r>
          <a:endParaRPr lang="en-IN" dirty="0"/>
        </a:p>
      </dgm:t>
    </dgm:pt>
    <dgm:pt modelId="{8BE1BE41-03E4-4F95-9CBE-C283205273DE}" type="parTrans" cxnId="{467D4D41-3CC3-4A05-BBA8-38A586E6CB0D}">
      <dgm:prSet/>
      <dgm:spPr/>
      <dgm:t>
        <a:bodyPr/>
        <a:lstStyle/>
        <a:p>
          <a:endParaRPr lang="en-IN"/>
        </a:p>
      </dgm:t>
    </dgm:pt>
    <dgm:pt modelId="{DC92E44E-9259-42DF-A1C7-11EF1133AFDD}" type="sibTrans" cxnId="{467D4D41-3CC3-4A05-BBA8-38A586E6CB0D}">
      <dgm:prSet/>
      <dgm:spPr/>
      <dgm:t>
        <a:bodyPr/>
        <a:lstStyle/>
        <a:p>
          <a:endParaRPr lang="en-IN"/>
        </a:p>
      </dgm:t>
    </dgm:pt>
    <dgm:pt modelId="{E77CBC36-870E-4F4E-A5B9-82462A572E7B}">
      <dgm:prSet phldrT="[Text]"/>
      <dgm:spPr/>
      <dgm:t>
        <a:bodyPr/>
        <a:lstStyle/>
        <a:p>
          <a:r>
            <a:rPr lang="en-US" dirty="0" smtClean="0"/>
            <a:t>Definition phase</a:t>
          </a:r>
          <a:endParaRPr lang="en-IN" dirty="0"/>
        </a:p>
      </dgm:t>
    </dgm:pt>
    <dgm:pt modelId="{4E5745C5-66FE-4BAC-8EC0-BA4DA3E4A68F}" type="parTrans" cxnId="{D7874719-07B0-4326-A47A-6A787E45ADD5}">
      <dgm:prSet/>
      <dgm:spPr/>
      <dgm:t>
        <a:bodyPr/>
        <a:lstStyle/>
        <a:p>
          <a:endParaRPr lang="en-IN"/>
        </a:p>
      </dgm:t>
    </dgm:pt>
    <dgm:pt modelId="{852A3CD8-A2D0-4856-9BA6-858C8AEC3372}" type="sibTrans" cxnId="{D7874719-07B0-4326-A47A-6A787E45ADD5}">
      <dgm:prSet/>
      <dgm:spPr/>
      <dgm:t>
        <a:bodyPr/>
        <a:lstStyle/>
        <a:p>
          <a:endParaRPr lang="en-IN"/>
        </a:p>
      </dgm:t>
    </dgm:pt>
    <dgm:pt modelId="{18F85031-1E5A-423C-B6F2-B51762D1DAC9}">
      <dgm:prSet phldrT="[Text]"/>
      <dgm:spPr/>
      <dgm:t>
        <a:bodyPr/>
        <a:lstStyle/>
        <a:p>
          <a:r>
            <a:rPr lang="en-US" dirty="0" smtClean="0"/>
            <a:t>Planning and organizing phase</a:t>
          </a:r>
          <a:endParaRPr lang="en-IN" dirty="0"/>
        </a:p>
      </dgm:t>
    </dgm:pt>
    <dgm:pt modelId="{BF994A2B-F16B-44CD-843C-A74B374B9396}" type="parTrans" cxnId="{4038820D-6849-4C4B-8B71-C25F8042090E}">
      <dgm:prSet/>
      <dgm:spPr/>
      <dgm:t>
        <a:bodyPr/>
        <a:lstStyle/>
        <a:p>
          <a:endParaRPr lang="en-IN"/>
        </a:p>
      </dgm:t>
    </dgm:pt>
    <dgm:pt modelId="{01AC36F4-6F2F-40C5-AA31-F60907F74714}" type="sibTrans" cxnId="{4038820D-6849-4C4B-8B71-C25F8042090E}">
      <dgm:prSet/>
      <dgm:spPr/>
      <dgm:t>
        <a:bodyPr/>
        <a:lstStyle/>
        <a:p>
          <a:endParaRPr lang="en-IN"/>
        </a:p>
      </dgm:t>
    </dgm:pt>
    <dgm:pt modelId="{DE3F89C8-E931-4A15-B614-C1BE0644DA3A}">
      <dgm:prSet phldrT="[Text]"/>
      <dgm:spPr/>
      <dgm:t>
        <a:bodyPr/>
        <a:lstStyle/>
        <a:p>
          <a:r>
            <a:rPr lang="en-US" dirty="0" smtClean="0"/>
            <a:t>Implementation phase</a:t>
          </a:r>
          <a:endParaRPr lang="en-IN" dirty="0"/>
        </a:p>
      </dgm:t>
    </dgm:pt>
    <dgm:pt modelId="{0DA16A5D-F84E-4780-98D9-49D7C797C032}" type="parTrans" cxnId="{59430B74-F8B7-46DF-BC00-E38F730C5AF1}">
      <dgm:prSet/>
      <dgm:spPr/>
      <dgm:t>
        <a:bodyPr/>
        <a:lstStyle/>
        <a:p>
          <a:endParaRPr lang="en-IN"/>
        </a:p>
      </dgm:t>
    </dgm:pt>
    <dgm:pt modelId="{7B1B00D9-61C4-4195-B67C-D8A2E07C19B3}" type="sibTrans" cxnId="{59430B74-F8B7-46DF-BC00-E38F730C5AF1}">
      <dgm:prSet/>
      <dgm:spPr/>
      <dgm:t>
        <a:bodyPr/>
        <a:lstStyle/>
        <a:p>
          <a:endParaRPr lang="en-IN"/>
        </a:p>
      </dgm:t>
    </dgm:pt>
    <dgm:pt modelId="{49472308-D237-445E-BF28-1257F0E86737}">
      <dgm:prSet phldrT="[Text]"/>
      <dgm:spPr/>
      <dgm:t>
        <a:bodyPr/>
        <a:lstStyle/>
        <a:p>
          <a:r>
            <a:rPr lang="en-US" dirty="0" smtClean="0"/>
            <a:t>Project clean-up/divestment phase</a:t>
          </a:r>
          <a:endParaRPr lang="en-IN" dirty="0"/>
        </a:p>
      </dgm:t>
    </dgm:pt>
    <dgm:pt modelId="{2D68508E-A2B5-4AC5-9B6B-E5E100398263}" type="parTrans" cxnId="{20C9A39D-B3E6-49DF-AC36-E6E8BAAFBD50}">
      <dgm:prSet/>
      <dgm:spPr/>
      <dgm:t>
        <a:bodyPr/>
        <a:lstStyle/>
        <a:p>
          <a:endParaRPr lang="en-IN"/>
        </a:p>
      </dgm:t>
    </dgm:pt>
    <dgm:pt modelId="{F62C2498-44E4-4EB2-BFE5-E0C3A1493627}" type="sibTrans" cxnId="{20C9A39D-B3E6-49DF-AC36-E6E8BAAFBD50}">
      <dgm:prSet/>
      <dgm:spPr/>
      <dgm:t>
        <a:bodyPr/>
        <a:lstStyle/>
        <a:p>
          <a:endParaRPr lang="en-IN"/>
        </a:p>
      </dgm:t>
    </dgm:pt>
    <dgm:pt modelId="{48F7D6F5-56C7-46F7-A9D7-1FD783FF4278}" type="pres">
      <dgm:prSet presAssocID="{8E43C075-5AC3-4F06-8CAF-4E594197842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D4524DD0-776F-4E32-8C78-C6E2A2F478D1}" type="pres">
      <dgm:prSet presAssocID="{8E43C075-5AC3-4F06-8CAF-4E594197842C}" presName="dummyMaxCanvas" presStyleCnt="0">
        <dgm:presLayoutVars/>
      </dgm:prSet>
      <dgm:spPr/>
    </dgm:pt>
    <dgm:pt modelId="{E32180A7-72E6-415C-B555-123C69646D1C}" type="pres">
      <dgm:prSet presAssocID="{8E43C075-5AC3-4F06-8CAF-4E594197842C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B264ACB-D49E-4DB7-AA6F-4CDDFC188F4A}" type="pres">
      <dgm:prSet presAssocID="{8E43C075-5AC3-4F06-8CAF-4E594197842C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93015AA-A613-4F4F-BF1E-7D2FDC77ADEA}" type="pres">
      <dgm:prSet presAssocID="{8E43C075-5AC3-4F06-8CAF-4E594197842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25CD050-296C-46D1-9089-96F3CFC3A654}" type="pres">
      <dgm:prSet presAssocID="{8E43C075-5AC3-4F06-8CAF-4E594197842C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F0BBCB6-D3F1-4731-895C-3152C169F821}" type="pres">
      <dgm:prSet presAssocID="{8E43C075-5AC3-4F06-8CAF-4E594197842C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80566A8-532C-494D-95B4-E914035B5E96}" type="pres">
      <dgm:prSet presAssocID="{8E43C075-5AC3-4F06-8CAF-4E594197842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7154D4A-7F53-4305-A33E-5020802C0AA9}" type="pres">
      <dgm:prSet presAssocID="{8E43C075-5AC3-4F06-8CAF-4E594197842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A3B393E-98C7-4571-B89D-00D27F18BCAD}" type="pres">
      <dgm:prSet presAssocID="{8E43C075-5AC3-4F06-8CAF-4E594197842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367A1E7-AEC3-4761-862F-95477BBF25D2}" type="pres">
      <dgm:prSet presAssocID="{8E43C075-5AC3-4F06-8CAF-4E594197842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71B6B06-E78D-4F15-8B2F-D878CBB4F503}" type="pres">
      <dgm:prSet presAssocID="{8E43C075-5AC3-4F06-8CAF-4E594197842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8026748-597B-48A9-829A-5A9CFBEF2D7C}" type="pres">
      <dgm:prSet presAssocID="{8E43C075-5AC3-4F06-8CAF-4E594197842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3B949B3-7CEA-4219-955F-1C256C1FAEC2}" type="pres">
      <dgm:prSet presAssocID="{8E43C075-5AC3-4F06-8CAF-4E594197842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EF41F3D-BB41-4D1A-821E-E893DCCF01AC}" type="pres">
      <dgm:prSet presAssocID="{8E43C075-5AC3-4F06-8CAF-4E594197842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3CF72F5-26FA-4209-8A36-8D4D3A0FF431}" type="pres">
      <dgm:prSet presAssocID="{8E43C075-5AC3-4F06-8CAF-4E594197842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A9BCA535-1344-4D28-9087-73651B3FCD73}" type="presOf" srcId="{49472308-D237-445E-BF28-1257F0E86737}" destId="{E3CF72F5-26FA-4209-8A36-8D4D3A0FF431}" srcOrd="1" destOrd="0" presId="urn:microsoft.com/office/officeart/2005/8/layout/vProcess5"/>
    <dgm:cxn modelId="{670C2C75-BC5A-4CAD-BC21-FE143969085C}" type="presOf" srcId="{E77CBC36-870E-4F4E-A5B9-82462A572E7B}" destId="{BB264ACB-D49E-4DB7-AA6F-4CDDFC188F4A}" srcOrd="0" destOrd="0" presId="urn:microsoft.com/office/officeart/2005/8/layout/vProcess5"/>
    <dgm:cxn modelId="{3BDDB54E-6A11-4AD3-9FE3-BEB3056C94B6}" type="presOf" srcId="{49472308-D237-445E-BF28-1257F0E86737}" destId="{9F0BBCB6-D3F1-4731-895C-3152C169F821}" srcOrd="0" destOrd="0" presId="urn:microsoft.com/office/officeart/2005/8/layout/vProcess5"/>
    <dgm:cxn modelId="{D7874719-07B0-4326-A47A-6A787E45ADD5}" srcId="{8E43C075-5AC3-4F06-8CAF-4E594197842C}" destId="{E77CBC36-870E-4F4E-A5B9-82462A572E7B}" srcOrd="1" destOrd="0" parTransId="{4E5745C5-66FE-4BAC-8EC0-BA4DA3E4A68F}" sibTransId="{852A3CD8-A2D0-4856-9BA6-858C8AEC3372}"/>
    <dgm:cxn modelId="{24A410AB-E46C-45FA-A47A-E73F63F13970}" type="presOf" srcId="{6335FCDB-BF5C-459C-936C-D40D8CE2CAC3}" destId="{E32180A7-72E6-415C-B555-123C69646D1C}" srcOrd="0" destOrd="0" presId="urn:microsoft.com/office/officeart/2005/8/layout/vProcess5"/>
    <dgm:cxn modelId="{9192C325-6C3B-4B63-844C-743FA52E5A43}" type="presOf" srcId="{18F85031-1E5A-423C-B6F2-B51762D1DAC9}" destId="{193015AA-A613-4F4F-BF1E-7D2FDC77ADEA}" srcOrd="0" destOrd="0" presId="urn:microsoft.com/office/officeart/2005/8/layout/vProcess5"/>
    <dgm:cxn modelId="{F02278DB-C99D-4DD7-B03A-E1222CBCED4A}" type="presOf" srcId="{DE3F89C8-E931-4A15-B614-C1BE0644DA3A}" destId="{C25CD050-296C-46D1-9089-96F3CFC3A654}" srcOrd="0" destOrd="0" presId="urn:microsoft.com/office/officeart/2005/8/layout/vProcess5"/>
    <dgm:cxn modelId="{154DA101-C051-4014-8AF6-2622BC04F77B}" type="presOf" srcId="{852A3CD8-A2D0-4856-9BA6-858C8AEC3372}" destId="{77154D4A-7F53-4305-A33E-5020802C0AA9}" srcOrd="0" destOrd="0" presId="urn:microsoft.com/office/officeart/2005/8/layout/vProcess5"/>
    <dgm:cxn modelId="{20C9A39D-B3E6-49DF-AC36-E6E8BAAFBD50}" srcId="{8E43C075-5AC3-4F06-8CAF-4E594197842C}" destId="{49472308-D237-445E-BF28-1257F0E86737}" srcOrd="4" destOrd="0" parTransId="{2D68508E-A2B5-4AC5-9B6B-E5E100398263}" sibTransId="{F62C2498-44E4-4EB2-BFE5-E0C3A1493627}"/>
    <dgm:cxn modelId="{7A89561A-E8A3-4DEC-8786-5F75EE16C65A}" type="presOf" srcId="{DC92E44E-9259-42DF-A1C7-11EF1133AFDD}" destId="{180566A8-532C-494D-95B4-E914035B5E96}" srcOrd="0" destOrd="0" presId="urn:microsoft.com/office/officeart/2005/8/layout/vProcess5"/>
    <dgm:cxn modelId="{0E15BEDB-DBA5-4526-86CC-F3541ECA07C1}" type="presOf" srcId="{8E43C075-5AC3-4F06-8CAF-4E594197842C}" destId="{48F7D6F5-56C7-46F7-A9D7-1FD783FF4278}" srcOrd="0" destOrd="0" presId="urn:microsoft.com/office/officeart/2005/8/layout/vProcess5"/>
    <dgm:cxn modelId="{C094FCD3-4839-4C41-BA6F-60087831B5E1}" type="presOf" srcId="{18F85031-1E5A-423C-B6F2-B51762D1DAC9}" destId="{93B949B3-7CEA-4219-955F-1C256C1FAEC2}" srcOrd="1" destOrd="0" presId="urn:microsoft.com/office/officeart/2005/8/layout/vProcess5"/>
    <dgm:cxn modelId="{822742BC-8590-4F38-A5CF-A878F509A13E}" type="presOf" srcId="{01AC36F4-6F2F-40C5-AA31-F60907F74714}" destId="{7A3B393E-98C7-4571-B89D-00D27F18BCAD}" srcOrd="0" destOrd="0" presId="urn:microsoft.com/office/officeart/2005/8/layout/vProcess5"/>
    <dgm:cxn modelId="{467D4D41-3CC3-4A05-BBA8-38A586E6CB0D}" srcId="{8E43C075-5AC3-4F06-8CAF-4E594197842C}" destId="{6335FCDB-BF5C-459C-936C-D40D8CE2CAC3}" srcOrd="0" destOrd="0" parTransId="{8BE1BE41-03E4-4F95-9CBE-C283205273DE}" sibTransId="{DC92E44E-9259-42DF-A1C7-11EF1133AFDD}"/>
    <dgm:cxn modelId="{4038820D-6849-4C4B-8B71-C25F8042090E}" srcId="{8E43C075-5AC3-4F06-8CAF-4E594197842C}" destId="{18F85031-1E5A-423C-B6F2-B51762D1DAC9}" srcOrd="2" destOrd="0" parTransId="{BF994A2B-F16B-44CD-843C-A74B374B9396}" sibTransId="{01AC36F4-6F2F-40C5-AA31-F60907F74714}"/>
    <dgm:cxn modelId="{6DE81ECA-ED3A-49C5-9A89-66C990888432}" type="presOf" srcId="{DE3F89C8-E931-4A15-B614-C1BE0644DA3A}" destId="{EEF41F3D-BB41-4D1A-821E-E893DCCF01AC}" srcOrd="1" destOrd="0" presId="urn:microsoft.com/office/officeart/2005/8/layout/vProcess5"/>
    <dgm:cxn modelId="{59430B74-F8B7-46DF-BC00-E38F730C5AF1}" srcId="{8E43C075-5AC3-4F06-8CAF-4E594197842C}" destId="{DE3F89C8-E931-4A15-B614-C1BE0644DA3A}" srcOrd="3" destOrd="0" parTransId="{0DA16A5D-F84E-4780-98D9-49D7C797C032}" sibTransId="{7B1B00D9-61C4-4195-B67C-D8A2E07C19B3}"/>
    <dgm:cxn modelId="{F20865D1-4D65-442E-A633-D209E148BFA5}" type="presOf" srcId="{7B1B00D9-61C4-4195-B67C-D8A2E07C19B3}" destId="{0367A1E7-AEC3-4761-862F-95477BBF25D2}" srcOrd="0" destOrd="0" presId="urn:microsoft.com/office/officeart/2005/8/layout/vProcess5"/>
    <dgm:cxn modelId="{7B887ADD-A965-497C-89A9-707D4C2F1B91}" type="presOf" srcId="{6335FCDB-BF5C-459C-936C-D40D8CE2CAC3}" destId="{A71B6B06-E78D-4F15-8B2F-D878CBB4F503}" srcOrd="1" destOrd="0" presId="urn:microsoft.com/office/officeart/2005/8/layout/vProcess5"/>
    <dgm:cxn modelId="{40AAC090-AA02-4944-8BAC-BE161A52A304}" type="presOf" srcId="{E77CBC36-870E-4F4E-A5B9-82462A572E7B}" destId="{A8026748-597B-48A9-829A-5A9CFBEF2D7C}" srcOrd="1" destOrd="0" presId="urn:microsoft.com/office/officeart/2005/8/layout/vProcess5"/>
    <dgm:cxn modelId="{11122BF4-5F76-4FBC-B100-6CD042FD96D0}" type="presParOf" srcId="{48F7D6F5-56C7-46F7-A9D7-1FD783FF4278}" destId="{D4524DD0-776F-4E32-8C78-C6E2A2F478D1}" srcOrd="0" destOrd="0" presId="urn:microsoft.com/office/officeart/2005/8/layout/vProcess5"/>
    <dgm:cxn modelId="{44D2AB8B-5703-4C6D-B5B2-71CF11584B40}" type="presParOf" srcId="{48F7D6F5-56C7-46F7-A9D7-1FD783FF4278}" destId="{E32180A7-72E6-415C-B555-123C69646D1C}" srcOrd="1" destOrd="0" presId="urn:microsoft.com/office/officeart/2005/8/layout/vProcess5"/>
    <dgm:cxn modelId="{CE2CB15B-70F2-4830-8C7E-C9CE047276B6}" type="presParOf" srcId="{48F7D6F5-56C7-46F7-A9D7-1FD783FF4278}" destId="{BB264ACB-D49E-4DB7-AA6F-4CDDFC188F4A}" srcOrd="2" destOrd="0" presId="urn:microsoft.com/office/officeart/2005/8/layout/vProcess5"/>
    <dgm:cxn modelId="{7A758519-236C-4214-B27E-908D26F8E76F}" type="presParOf" srcId="{48F7D6F5-56C7-46F7-A9D7-1FD783FF4278}" destId="{193015AA-A613-4F4F-BF1E-7D2FDC77ADEA}" srcOrd="3" destOrd="0" presId="urn:microsoft.com/office/officeart/2005/8/layout/vProcess5"/>
    <dgm:cxn modelId="{A120DD7E-98BD-405E-9448-39B6C47D4C4C}" type="presParOf" srcId="{48F7D6F5-56C7-46F7-A9D7-1FD783FF4278}" destId="{C25CD050-296C-46D1-9089-96F3CFC3A654}" srcOrd="4" destOrd="0" presId="urn:microsoft.com/office/officeart/2005/8/layout/vProcess5"/>
    <dgm:cxn modelId="{ED4553BB-519E-450F-9CA7-BA257B553C16}" type="presParOf" srcId="{48F7D6F5-56C7-46F7-A9D7-1FD783FF4278}" destId="{9F0BBCB6-D3F1-4731-895C-3152C169F821}" srcOrd="5" destOrd="0" presId="urn:microsoft.com/office/officeart/2005/8/layout/vProcess5"/>
    <dgm:cxn modelId="{292A823B-059B-4C71-9623-310C0242C1EB}" type="presParOf" srcId="{48F7D6F5-56C7-46F7-A9D7-1FD783FF4278}" destId="{180566A8-532C-494D-95B4-E914035B5E96}" srcOrd="6" destOrd="0" presId="urn:microsoft.com/office/officeart/2005/8/layout/vProcess5"/>
    <dgm:cxn modelId="{488199E6-4260-4590-9D4E-FBE0BB5A70EA}" type="presParOf" srcId="{48F7D6F5-56C7-46F7-A9D7-1FD783FF4278}" destId="{77154D4A-7F53-4305-A33E-5020802C0AA9}" srcOrd="7" destOrd="0" presId="urn:microsoft.com/office/officeart/2005/8/layout/vProcess5"/>
    <dgm:cxn modelId="{57AC2D26-656E-4CC6-988B-0E112C519D9C}" type="presParOf" srcId="{48F7D6F5-56C7-46F7-A9D7-1FD783FF4278}" destId="{7A3B393E-98C7-4571-B89D-00D27F18BCAD}" srcOrd="8" destOrd="0" presId="urn:microsoft.com/office/officeart/2005/8/layout/vProcess5"/>
    <dgm:cxn modelId="{51AA57D2-CC4D-4415-8274-437D47473E6D}" type="presParOf" srcId="{48F7D6F5-56C7-46F7-A9D7-1FD783FF4278}" destId="{0367A1E7-AEC3-4761-862F-95477BBF25D2}" srcOrd="9" destOrd="0" presId="urn:microsoft.com/office/officeart/2005/8/layout/vProcess5"/>
    <dgm:cxn modelId="{F42203BC-CD8B-4725-9309-8741659E273E}" type="presParOf" srcId="{48F7D6F5-56C7-46F7-A9D7-1FD783FF4278}" destId="{A71B6B06-E78D-4F15-8B2F-D878CBB4F503}" srcOrd="10" destOrd="0" presId="urn:microsoft.com/office/officeart/2005/8/layout/vProcess5"/>
    <dgm:cxn modelId="{D5C44D17-020A-452D-A097-98BC972166E2}" type="presParOf" srcId="{48F7D6F5-56C7-46F7-A9D7-1FD783FF4278}" destId="{A8026748-597B-48A9-829A-5A9CFBEF2D7C}" srcOrd="11" destOrd="0" presId="urn:microsoft.com/office/officeart/2005/8/layout/vProcess5"/>
    <dgm:cxn modelId="{305E3DDE-264F-4577-85DB-AD9230414968}" type="presParOf" srcId="{48F7D6F5-56C7-46F7-A9D7-1FD783FF4278}" destId="{93B949B3-7CEA-4219-955F-1C256C1FAEC2}" srcOrd="12" destOrd="0" presId="urn:microsoft.com/office/officeart/2005/8/layout/vProcess5"/>
    <dgm:cxn modelId="{D9BF7434-3F49-4AA8-A5A1-016D063E1CB7}" type="presParOf" srcId="{48F7D6F5-56C7-46F7-A9D7-1FD783FF4278}" destId="{EEF41F3D-BB41-4D1A-821E-E893DCCF01AC}" srcOrd="13" destOrd="0" presId="urn:microsoft.com/office/officeart/2005/8/layout/vProcess5"/>
    <dgm:cxn modelId="{F94E1273-54F2-431B-84FB-7166BD229726}" type="presParOf" srcId="{48F7D6F5-56C7-46F7-A9D7-1FD783FF4278}" destId="{E3CF72F5-26FA-4209-8A36-8D4D3A0FF43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/>
              <a:t>UNIT III</a:t>
            </a:r>
            <a:endParaRPr lang="en-IN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Classification of projects - 4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3340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smtClean="0"/>
              <a:t>Financial institutions classification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457200" y="1752600"/>
          <a:ext cx="76200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Classification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term </a:t>
            </a:r>
            <a:r>
              <a:rPr lang="en-US" dirty="0" err="1" smtClean="0"/>
              <a:t>vs</a:t>
            </a:r>
            <a:r>
              <a:rPr lang="en-US" dirty="0" smtClean="0"/>
              <a:t> Long term – 1 year, more than 1 year</a:t>
            </a:r>
          </a:p>
          <a:p>
            <a:r>
              <a:rPr lang="en-US" dirty="0" smtClean="0"/>
              <a:t>Large, medium, small – size, complexity</a:t>
            </a:r>
          </a:p>
          <a:p>
            <a:r>
              <a:rPr lang="en-US" dirty="0" smtClean="0"/>
              <a:t>Type and area – technical, organizational, economical, social, mixed</a:t>
            </a:r>
          </a:p>
          <a:p>
            <a:r>
              <a:rPr lang="en-US" dirty="0" smtClean="0"/>
              <a:t>Sequential </a:t>
            </a:r>
            <a:r>
              <a:rPr lang="en-US" dirty="0" err="1" smtClean="0"/>
              <a:t>vs</a:t>
            </a:r>
            <a:r>
              <a:rPr lang="en-US" dirty="0" smtClean="0"/>
              <a:t> Parallel – with order, without order</a:t>
            </a:r>
          </a:p>
          <a:p>
            <a:r>
              <a:rPr lang="en-US" dirty="0" smtClean="0"/>
              <a:t>External </a:t>
            </a:r>
            <a:r>
              <a:rPr lang="en-US" dirty="0" err="1" smtClean="0"/>
              <a:t>vs</a:t>
            </a:r>
            <a:r>
              <a:rPr lang="en-US" dirty="0" smtClean="0"/>
              <a:t> Internal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LOGO&#10;Classification of Projects by Type and Area&#10;7&#10;Mixed&#10;projects&#10;Technical&#10;projects Organizational&#10;projects&#10;Economical&#10;pr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943"/>
            <a:ext cx="9144000" cy="68939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/>
          </a:p>
        </p:txBody>
      </p:sp>
      <p:pic>
        <p:nvPicPr>
          <p:cNvPr id="30722" name="Picture 2" descr="LOGO&#10;Sequential vs. Parallel Projects&#10;9&#10;Sequential Projects&#10;Features&#10;Parallel Projects&#10;Features&#10;• Not able to solve probl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1746" name="Picture 2" descr="LOGO&#10;Internal Projects vs. External Projects&#10;10&#10;Internal project External project&#10;Optimization of organizational processe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1"/>
            <a:ext cx="9144001" cy="68651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2770" name="Picture 2" descr="LOGO&#10;Why is it important to know different&#10;project types?&#10;11&#10; Strategic Planning and Project Objectives&#10; Identification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7168"/>
            <a:ext cx="9144001" cy="6865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/>
          <a:lstStyle/>
          <a:p>
            <a:r>
              <a:rPr lang="en-US" b="1" dirty="0" smtClean="0"/>
              <a:t>Project Life cycle</a:t>
            </a:r>
            <a:endParaRPr lang="en-IN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382000" cy="6019800"/>
          </a:xfrm>
        </p:spPr>
        <p:txBody>
          <a:bodyPr>
            <a:normAutofit fontScale="92500" lnSpcReduction="10000"/>
          </a:bodyPr>
          <a:lstStyle/>
          <a:p>
            <a:pPr indent="0" algn="just" fontAlgn="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3600" b="1" dirty="0" smtClean="0"/>
              <a:t>Conceptual phase</a:t>
            </a:r>
          </a:p>
          <a:p>
            <a:pPr indent="0" algn="just" fontAlgn="t">
              <a:lnSpc>
                <a:spcPct val="150000"/>
              </a:lnSpc>
              <a:spcBef>
                <a:spcPts val="0"/>
              </a:spcBef>
              <a:buNone/>
            </a:pPr>
            <a:endParaRPr lang="en-US" sz="1900" b="1" dirty="0" smtClean="0"/>
          </a:p>
          <a:p>
            <a:pPr indent="0" algn="just" fontAlgn="t">
              <a:lnSpc>
                <a:spcPct val="150000"/>
              </a:lnSpc>
              <a:spcBef>
                <a:spcPts val="0"/>
              </a:spcBef>
            </a:pPr>
            <a:r>
              <a:rPr lang="en-IN" dirty="0" smtClean="0"/>
              <a:t> The   first  phase,   the   conceptual   phase,   includes   the </a:t>
            </a:r>
          </a:p>
          <a:p>
            <a:pPr indent="0" algn="just" fontAlgn="t">
              <a:lnSpc>
                <a:spcPct val="150000"/>
              </a:lnSpc>
              <a:spcBef>
                <a:spcPts val="0"/>
              </a:spcBef>
              <a:buNone/>
            </a:pPr>
            <a:r>
              <a:rPr lang="en-IN" b="1" dirty="0" smtClean="0"/>
              <a:t>preliminary evaluation of an idea.</a:t>
            </a:r>
          </a:p>
          <a:p>
            <a:pPr indent="0" algn="just" fontAlgn="t">
              <a:lnSpc>
                <a:spcPct val="150000"/>
              </a:lnSpc>
              <a:spcBef>
                <a:spcPts val="0"/>
              </a:spcBef>
              <a:buNone/>
            </a:pPr>
            <a:endParaRPr lang="en-IN" sz="1500" dirty="0" smtClean="0"/>
          </a:p>
          <a:p>
            <a:pPr indent="0" algn="just" fontAlgn="t">
              <a:lnSpc>
                <a:spcPct val="150000"/>
              </a:lnSpc>
              <a:spcBef>
                <a:spcPts val="0"/>
              </a:spcBef>
            </a:pPr>
            <a:r>
              <a:rPr lang="en-IN" dirty="0" smtClean="0"/>
              <a:t> It is a preliminary </a:t>
            </a:r>
            <a:r>
              <a:rPr lang="en-IN" b="1" dirty="0" smtClean="0"/>
              <a:t>analysis of risk</a:t>
            </a:r>
            <a:r>
              <a:rPr lang="en-IN" dirty="0" smtClean="0"/>
              <a:t> and the resulting impact on the time, cost, and performance requirements, together with the potential impact on company resources. </a:t>
            </a:r>
          </a:p>
          <a:p>
            <a:pPr indent="0" algn="just" fontAlgn="t">
              <a:lnSpc>
                <a:spcPct val="150000"/>
              </a:lnSpc>
              <a:spcBef>
                <a:spcPts val="0"/>
              </a:spcBef>
            </a:pPr>
            <a:endParaRPr lang="en-IN" sz="1700" dirty="0" smtClean="0"/>
          </a:p>
          <a:p>
            <a:pPr indent="0" algn="just" fontAlgn="t">
              <a:lnSpc>
                <a:spcPct val="150000"/>
              </a:lnSpc>
              <a:spcBef>
                <a:spcPts val="0"/>
              </a:spcBef>
            </a:pPr>
            <a:r>
              <a:rPr lang="en-IN" dirty="0" smtClean="0"/>
              <a:t> The conceptual phase also includes a "first cut" at </a:t>
            </a:r>
            <a:r>
              <a:rPr lang="en-IN" b="1" dirty="0" smtClean="0"/>
              <a:t>the feasibility of the effort.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Definition phase</a:t>
            </a:r>
          </a:p>
          <a:p>
            <a:pPr>
              <a:buNone/>
            </a:pPr>
            <a:endParaRPr lang="en-IN" sz="1400" b="1" dirty="0" smtClean="0"/>
          </a:p>
          <a:p>
            <a:pPr algn="just"/>
            <a:r>
              <a:rPr lang="en-IN" dirty="0" smtClean="0"/>
              <a:t>The definition phase is primarily a </a:t>
            </a:r>
            <a:r>
              <a:rPr lang="en-IN" b="1" dirty="0" smtClean="0"/>
              <a:t>refinement of</a:t>
            </a:r>
            <a:r>
              <a:rPr lang="en-IN" dirty="0" smtClean="0"/>
              <a:t> those areas considered in the </a:t>
            </a:r>
            <a:r>
              <a:rPr lang="en-IN" b="1" dirty="0" smtClean="0"/>
              <a:t>conceptual phase.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b="1" dirty="0" smtClean="0"/>
              <a:t>resources</a:t>
            </a:r>
            <a:r>
              <a:rPr lang="en-IN" dirty="0" smtClean="0"/>
              <a:t> required by the project should be defined along with </a:t>
            </a:r>
            <a:r>
              <a:rPr lang="en-IN" b="1" dirty="0" smtClean="0"/>
              <a:t>time, cost and performance </a:t>
            </a:r>
            <a:r>
              <a:rPr lang="en-IN" dirty="0" smtClean="0"/>
              <a:t>estimates. </a:t>
            </a:r>
          </a:p>
          <a:p>
            <a:pPr algn="just"/>
            <a:endParaRPr lang="en-IN" dirty="0" smtClean="0"/>
          </a:p>
          <a:p>
            <a:pPr algn="just"/>
            <a:r>
              <a:rPr lang="en-IN" b="1" dirty="0" smtClean="0"/>
              <a:t>Project estimation</a:t>
            </a:r>
            <a:r>
              <a:rPr lang="en-IN" dirty="0" smtClean="0"/>
              <a:t> is essential where costs are quantified, as this information is needed to establish whether or not the project should proceed.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200" b="1" dirty="0" smtClean="0"/>
              <a:t>Planning and organizing phase</a:t>
            </a:r>
            <a:endParaRPr lang="en-IN" sz="3200" b="1" dirty="0" smtClean="0"/>
          </a:p>
          <a:p>
            <a:pPr algn="just"/>
            <a:endParaRPr lang="en-IN" sz="1400" dirty="0" smtClean="0"/>
          </a:p>
          <a:p>
            <a:pPr algn="just"/>
            <a:r>
              <a:rPr lang="en-IN" dirty="0" smtClean="0"/>
              <a:t>The key to a successful project is in planning.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Many people fail to realise the value of a project plan in saving time, money and for avoiding many other problems.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This phase also includes the development of manuals, plans and other documentation that will support the end product in its live environment.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Meaning of Project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sz="2800" dirty="0" smtClean="0"/>
              <a:t>A project is a scheme, design, a proposal  of something intended or devised to be achieved.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IN" sz="2800" dirty="0" smtClean="0"/>
              <a:t>A project is defined as a specific, finite activity that produces an observable and measurable result under certain preset requirements.</a:t>
            </a:r>
            <a:endParaRPr lang="en-US" sz="2800" dirty="0" smtClean="0"/>
          </a:p>
          <a:p>
            <a:pPr algn="just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3891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200" b="1" dirty="0" smtClean="0"/>
              <a:t>Implementation phase</a:t>
            </a:r>
            <a:endParaRPr lang="en-IN" sz="3200" b="1" dirty="0" smtClean="0"/>
          </a:p>
          <a:p>
            <a:pPr algn="just"/>
            <a:endParaRPr lang="en-IN" sz="2000" dirty="0" smtClean="0"/>
          </a:p>
          <a:p>
            <a:pPr algn="just"/>
            <a:r>
              <a:rPr lang="en-US" dirty="0" smtClean="0"/>
              <a:t>Preparation of specifications for equipment and machinery, ordering of equipment, lining-up construction contractors, issue of construction drawings, etc takes place at this phase.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80-85% of project work is done in this phase only.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4102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sz="3800" b="1" dirty="0" smtClean="0"/>
              <a:t>Project clean-up phase / Divestment phase</a:t>
            </a:r>
            <a:endParaRPr lang="en-IN" sz="3800" b="1" dirty="0" smtClean="0"/>
          </a:p>
          <a:p>
            <a:pPr algn="just"/>
            <a:endParaRPr lang="en-IN" sz="1700" dirty="0" smtClean="0"/>
          </a:p>
          <a:p>
            <a:pPr algn="just"/>
            <a:r>
              <a:rPr lang="en-IN" dirty="0" smtClean="0"/>
              <a:t>The divestment phase involves the </a:t>
            </a:r>
            <a:r>
              <a:rPr lang="en-IN" b="1" dirty="0" smtClean="0"/>
              <a:t>reallocation of resources </a:t>
            </a:r>
            <a:r>
              <a:rPr lang="en-IN" dirty="0" smtClean="0"/>
              <a:t>that are no longer required by the current project.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 end-product of any project will have a finite lifespan and therefore its ability to generate revenue will be limited.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It is therefore important to </a:t>
            </a:r>
            <a:r>
              <a:rPr lang="en-IN" b="1" dirty="0" smtClean="0"/>
              <a:t>retain the services</a:t>
            </a:r>
            <a:r>
              <a:rPr lang="en-IN" dirty="0" smtClean="0"/>
              <a:t> of staff and other resources that can be used in forthcoming projects.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This phase also incorporates the </a:t>
            </a:r>
            <a:r>
              <a:rPr lang="en-IN" b="1" dirty="0" smtClean="0"/>
              <a:t>post implementation evaluation</a:t>
            </a:r>
            <a:r>
              <a:rPr lang="en-IN" dirty="0" smtClean="0"/>
              <a:t> of the delivered end-product, and this should serve as input to the conceptual phase of future projects.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Project Manager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3200" i="1" dirty="0" smtClean="0"/>
              <a:t>A </a:t>
            </a:r>
            <a:r>
              <a:rPr lang="en-IN" sz="3200" b="1" i="1" dirty="0" smtClean="0"/>
              <a:t>project manager</a:t>
            </a:r>
            <a:r>
              <a:rPr lang="en-IN" sz="3200" i="1" dirty="0" smtClean="0"/>
              <a:t> is a person who has the overall </a:t>
            </a:r>
            <a:r>
              <a:rPr lang="en-IN" sz="3200" b="1" i="1" dirty="0" smtClean="0"/>
              <a:t>responsibility</a:t>
            </a:r>
            <a:r>
              <a:rPr lang="en-IN" sz="3200" i="1" dirty="0" smtClean="0"/>
              <a:t> for the successful initiation, planning, design, execution, monitoring, controlling and closure of a </a:t>
            </a:r>
            <a:r>
              <a:rPr lang="en-IN" sz="3200" b="1" i="1" dirty="0" smtClean="0"/>
              <a:t>project</a:t>
            </a:r>
            <a:r>
              <a:rPr lang="en-IN" sz="3200" i="1" dirty="0" smtClean="0"/>
              <a:t>.</a:t>
            </a:r>
            <a:endParaRPr lang="en-IN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en-US" sz="4000" dirty="0" smtClean="0"/>
              <a:t>Responsibilities of a project manager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Developing the project plans</a:t>
            </a:r>
          </a:p>
          <a:p>
            <a:r>
              <a:rPr lang="en-IN" dirty="0" smtClean="0"/>
              <a:t>Managing the project stakeholders</a:t>
            </a:r>
          </a:p>
          <a:p>
            <a:r>
              <a:rPr lang="en-IN" dirty="0" smtClean="0"/>
              <a:t>Managing communication</a:t>
            </a:r>
          </a:p>
          <a:p>
            <a:r>
              <a:rPr lang="en-IN" dirty="0" smtClean="0"/>
              <a:t>Managing the project team</a:t>
            </a:r>
          </a:p>
          <a:p>
            <a:r>
              <a:rPr lang="en-IN" dirty="0" smtClean="0"/>
              <a:t>Managing the project risk</a:t>
            </a:r>
          </a:p>
          <a:p>
            <a:r>
              <a:rPr lang="en-IN" dirty="0" smtClean="0"/>
              <a:t>Managing the project schedule</a:t>
            </a:r>
          </a:p>
          <a:p>
            <a:r>
              <a:rPr lang="en-IN" dirty="0" smtClean="0"/>
              <a:t>Managing the project budget</a:t>
            </a:r>
          </a:p>
          <a:p>
            <a:r>
              <a:rPr lang="en-IN" dirty="0" smtClean="0"/>
              <a:t>Managing the project conflicts</a:t>
            </a:r>
          </a:p>
          <a:p>
            <a:r>
              <a:rPr lang="en-IN" dirty="0" smtClean="0"/>
              <a:t>Managing the project delivery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6" y="381000"/>
            <a:ext cx="92202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Role of project Manager at each phase of project</a:t>
            </a:r>
            <a:endParaRPr lang="en-IN" sz="3600" dirty="0"/>
          </a:p>
        </p:txBody>
      </p:sp>
      <p:pic>
        <p:nvPicPr>
          <p:cNvPr id="1026" name="Picture 2" descr="Image result for role and functions of a project manager in entrepreneurship"/>
          <p:cNvPicPr>
            <a:picLocks noChangeAspect="1" noChangeArrowheads="1"/>
          </p:cNvPicPr>
          <p:nvPr/>
        </p:nvPicPr>
        <p:blipFill>
          <a:blip r:embed="rId2" cstate="print"/>
          <a:srcRect t="11475"/>
          <a:stretch>
            <a:fillRect/>
          </a:stretch>
        </p:blipFill>
        <p:spPr bwMode="auto">
          <a:xfrm>
            <a:off x="457200" y="1905000"/>
            <a:ext cx="816653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Functions of a project manager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7890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 t="16667" b="12222"/>
          <a:stretch>
            <a:fillRect/>
          </a:stretch>
        </p:blipFill>
        <p:spPr bwMode="auto">
          <a:xfrm>
            <a:off x="0" y="1676400"/>
            <a:ext cx="9144000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Definition of project</a:t>
            </a:r>
            <a:endParaRPr lang="en-IN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According to </a:t>
            </a:r>
            <a:r>
              <a:rPr lang="en-US" b="1" dirty="0" smtClean="0"/>
              <a:t>Encyclopedia of Management</a:t>
            </a:r>
            <a:r>
              <a:rPr lang="en-US" dirty="0" smtClean="0"/>
              <a:t>, “A project  is an attainment of a goal – the successful completion of a development project on time within budget, in conformance with pre-determined programme specifications”.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 smtClean="0"/>
              <a:t>Newman</a:t>
            </a:r>
            <a:r>
              <a:rPr lang="en-US" dirty="0" smtClean="0"/>
              <a:t> define that “A project typically has a distinct mission that is designed to achieve and a clear termination point, the achievement of the mission”.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3794" name="Picture 2" descr="Project• Project management is the discipline of planning,  organizing, securing, and managing resources to  achieve speci..."/>
          <p:cNvPicPr>
            <a:picLocks noChangeAspect="1" noChangeArrowheads="1"/>
          </p:cNvPicPr>
          <p:nvPr/>
        </p:nvPicPr>
        <p:blipFill>
          <a:blip r:embed="rId2" cstate="print"/>
          <a:srcRect t="19047" b="53114"/>
          <a:stretch>
            <a:fillRect/>
          </a:stretch>
        </p:blipFill>
        <p:spPr bwMode="auto">
          <a:xfrm>
            <a:off x="0" y="1828800"/>
            <a:ext cx="91440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1143000"/>
          </a:xfrm>
        </p:spPr>
        <p:txBody>
          <a:bodyPr/>
          <a:lstStyle/>
          <a:p>
            <a:r>
              <a:rPr lang="en-US" dirty="0" smtClean="0"/>
              <a:t>Characteristics of project</a:t>
            </a:r>
            <a:endParaRPr lang="en-IN" dirty="0"/>
          </a:p>
        </p:txBody>
      </p:sp>
      <p:pic>
        <p:nvPicPr>
          <p:cNvPr id="4" name="Picture 2" descr="Image result for characteristics of a project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 t="21951"/>
          <a:stretch>
            <a:fillRect/>
          </a:stretch>
        </p:blipFill>
        <p:spPr bwMode="auto">
          <a:xfrm>
            <a:off x="-304800" y="1600200"/>
            <a:ext cx="99822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Attributes of project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course of action</a:t>
            </a:r>
          </a:p>
          <a:p>
            <a:endParaRPr lang="en-US" sz="2800" dirty="0" smtClean="0"/>
          </a:p>
          <a:p>
            <a:r>
              <a:rPr lang="en-US" sz="2800" dirty="0" smtClean="0"/>
              <a:t>Specific objectives</a:t>
            </a:r>
          </a:p>
          <a:p>
            <a:endParaRPr lang="en-US" sz="2800" dirty="0" smtClean="0"/>
          </a:p>
          <a:p>
            <a:r>
              <a:rPr lang="en-US" sz="2800" dirty="0" smtClean="0"/>
              <a:t>Definite time perspective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projects - 1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Quantifiable projects</a:t>
            </a:r>
          </a:p>
          <a:p>
            <a:pPr lvl="1"/>
            <a:r>
              <a:rPr lang="en-US" sz="2800" dirty="0" smtClean="0"/>
              <a:t>Projects for which quantitative assessment of benefits can be made</a:t>
            </a:r>
          </a:p>
          <a:p>
            <a:pPr lvl="1"/>
            <a:endParaRPr lang="en-US" sz="2800" dirty="0" smtClean="0"/>
          </a:p>
          <a:p>
            <a:r>
              <a:rPr lang="en-US" sz="2800" b="1" dirty="0" smtClean="0"/>
              <a:t>Non-quantifiable projects</a:t>
            </a:r>
          </a:p>
          <a:p>
            <a:pPr lvl="1"/>
            <a:r>
              <a:rPr lang="en-US" sz="2800" dirty="0" smtClean="0"/>
              <a:t>Quantitative assessment of benefits cannot be made</a:t>
            </a:r>
          </a:p>
          <a:p>
            <a:endParaRPr lang="en-IN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projects - 2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Sectoral projects</a:t>
            </a:r>
          </a:p>
          <a:p>
            <a:pPr lvl="1"/>
            <a:r>
              <a:rPr lang="en-US" sz="2800" dirty="0" smtClean="0"/>
              <a:t>Agriculture and allied sector</a:t>
            </a:r>
          </a:p>
          <a:p>
            <a:pPr lvl="1"/>
            <a:r>
              <a:rPr lang="en-US" sz="2800" dirty="0" smtClean="0"/>
              <a:t>Irrigation and power sector</a:t>
            </a:r>
          </a:p>
          <a:p>
            <a:pPr lvl="1"/>
            <a:r>
              <a:rPr lang="en-US" sz="2800" dirty="0" smtClean="0"/>
              <a:t>Industry and mining sector</a:t>
            </a:r>
          </a:p>
          <a:p>
            <a:pPr lvl="1"/>
            <a:r>
              <a:rPr lang="en-US" sz="2800" dirty="0" smtClean="0"/>
              <a:t>Transport and communication sector</a:t>
            </a:r>
          </a:p>
          <a:p>
            <a:pPr lvl="1"/>
            <a:r>
              <a:rPr lang="en-US" sz="2800" dirty="0" smtClean="0"/>
              <a:t>Social services sector</a:t>
            </a:r>
          </a:p>
          <a:p>
            <a:pPr lvl="1"/>
            <a:r>
              <a:rPr lang="en-US" sz="2800" dirty="0" smtClean="0"/>
              <a:t>Miscellaneous sector</a:t>
            </a:r>
          </a:p>
          <a:p>
            <a:pPr lvl="1"/>
            <a:endParaRPr lang="en-US" sz="2800" dirty="0" smtClean="0"/>
          </a:p>
          <a:p>
            <a:endParaRPr lang="en-IN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Classification of projects - 3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smtClean="0"/>
              <a:t>Techno – economic projects</a:t>
            </a:r>
          </a:p>
          <a:p>
            <a:pPr lvl="1" algn="just"/>
            <a:r>
              <a:rPr lang="en-US" sz="2800" dirty="0" smtClean="0"/>
              <a:t>Factor intensity – oriented classification </a:t>
            </a:r>
          </a:p>
          <a:p>
            <a:pPr lvl="2" algn="just"/>
            <a:r>
              <a:rPr lang="en-US" sz="2500" dirty="0" smtClean="0"/>
              <a:t>Capital intensive or Labour intensive projects</a:t>
            </a:r>
          </a:p>
          <a:p>
            <a:pPr lvl="2" algn="just"/>
            <a:endParaRPr lang="en-US" sz="2500" dirty="0" smtClean="0"/>
          </a:p>
          <a:p>
            <a:pPr lvl="1" algn="just"/>
            <a:r>
              <a:rPr lang="en-US" sz="2800" dirty="0" smtClean="0"/>
              <a:t>Causation – oriented classification</a:t>
            </a:r>
          </a:p>
          <a:p>
            <a:pPr lvl="2" algn="just"/>
            <a:r>
              <a:rPr lang="en-US" sz="2500" dirty="0" smtClean="0"/>
              <a:t>Demand based / raw-material based / skill / other inputs projects</a:t>
            </a:r>
          </a:p>
          <a:p>
            <a:pPr lvl="2" algn="just"/>
            <a:endParaRPr lang="en-US" sz="2500" dirty="0" smtClean="0"/>
          </a:p>
          <a:p>
            <a:pPr lvl="1" algn="just"/>
            <a:r>
              <a:rPr lang="en-US" sz="2800" dirty="0" smtClean="0"/>
              <a:t>Magnitude  - oriented classification</a:t>
            </a:r>
          </a:p>
          <a:p>
            <a:pPr lvl="2" algn="just"/>
            <a:r>
              <a:rPr lang="en-US" sz="2500" dirty="0" smtClean="0"/>
              <a:t>Based on investment – Large / Medium / Small scale projects</a:t>
            </a:r>
          </a:p>
          <a:p>
            <a:pPr algn="just"/>
            <a:endParaRPr lang="en-IN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</TotalTime>
  <Words>613</Words>
  <Application>Microsoft Office PowerPoint</Application>
  <PresentationFormat>On-screen Show (4:3)</PresentationFormat>
  <Paragraphs>117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UNIT III</vt:lpstr>
      <vt:lpstr>Meaning of Project</vt:lpstr>
      <vt:lpstr>Definition of project</vt:lpstr>
      <vt:lpstr>Project management</vt:lpstr>
      <vt:lpstr>Characteristics of project</vt:lpstr>
      <vt:lpstr>Attributes of project</vt:lpstr>
      <vt:lpstr>Classification of projects - 1</vt:lpstr>
      <vt:lpstr>Classification of projects - 2</vt:lpstr>
      <vt:lpstr>Classification of projects - 3</vt:lpstr>
      <vt:lpstr>Classification of projects - 4</vt:lpstr>
      <vt:lpstr>Other Classification</vt:lpstr>
      <vt:lpstr>Slide 12</vt:lpstr>
      <vt:lpstr>Slide 13</vt:lpstr>
      <vt:lpstr>Slide 14</vt:lpstr>
      <vt:lpstr>Slide 15</vt:lpstr>
      <vt:lpstr>Project Life cycle</vt:lpstr>
      <vt:lpstr>Slide 17</vt:lpstr>
      <vt:lpstr>Slide 18</vt:lpstr>
      <vt:lpstr>Slide 19</vt:lpstr>
      <vt:lpstr>Slide 20</vt:lpstr>
      <vt:lpstr>Slide 21</vt:lpstr>
      <vt:lpstr>Project Manager</vt:lpstr>
      <vt:lpstr>Responsibilities of a project manager</vt:lpstr>
      <vt:lpstr>Role of project Manager at each phase of project</vt:lpstr>
      <vt:lpstr>Functions of a project manager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III</dc:title>
  <dc:creator>Home</dc:creator>
  <cp:lastModifiedBy>Admin</cp:lastModifiedBy>
  <cp:revision>48</cp:revision>
  <dcterms:created xsi:type="dcterms:W3CDTF">2006-08-16T00:00:00Z</dcterms:created>
  <dcterms:modified xsi:type="dcterms:W3CDTF">2019-09-23T04:10:06Z</dcterms:modified>
</cp:coreProperties>
</file>